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8" r:id="rId3"/>
    <p:sldId id="260" r:id="rId4"/>
    <p:sldId id="267" r:id="rId5"/>
    <p:sldId id="272" r:id="rId6"/>
    <p:sldId id="277" r:id="rId7"/>
    <p:sldId id="273" r:id="rId8"/>
    <p:sldId id="276" r:id="rId9"/>
    <p:sldId id="278" r:id="rId10"/>
    <p:sldId id="279" r:id="rId11"/>
    <p:sldId id="274" r:id="rId12"/>
    <p:sldId id="280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99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0A4CE4-79E3-443A-8D45-647C987FC8E6}" type="datetimeFigureOut">
              <a:rPr lang="fr-FR" smtClean="0"/>
              <a:t>06/04/2019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616C2-DDF8-4B7A-825E-8C9EB149F4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2952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The GitHub </a:t>
            </a:r>
            <a:r>
              <a:rPr lang="fr-FR" dirty="0" err="1"/>
              <a:t>map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 to Z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06325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https://towardsdatascience.com/graphs-and-paths-pagerank-54f180a1aa0a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9468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https://towardsdatascience.com/graphs-and-paths-pagerank-54f180a1aa0a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1844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https://towardsdatascience.com/graphs-and-paths-pagerank-54f180a1aa0a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523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Thanks</a:t>
            </a:r>
            <a:r>
              <a:rPr lang="fr-FR" dirty="0"/>
              <a:t> a lot for </a:t>
            </a:r>
            <a:r>
              <a:rPr lang="fr-FR" dirty="0" err="1"/>
              <a:t>your</a:t>
            </a:r>
            <a:r>
              <a:rPr lang="fr-FR" dirty="0"/>
              <a:t> attention. </a:t>
            </a:r>
            <a:r>
              <a:rPr lang="fr-FR" dirty="0" err="1"/>
              <a:t>from</a:t>
            </a:r>
            <a:r>
              <a:rPr lang="fr-FR" dirty="0"/>
              <a:t> A to Z ;)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891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Inspired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internet </a:t>
            </a:r>
            <a:r>
              <a:rPr lang="fr-FR" dirty="0" err="1"/>
              <a:t>map</a:t>
            </a:r>
            <a:r>
              <a:rPr lang="fr-FR" dirty="0"/>
              <a:t> : https://internet-map.net/</a:t>
            </a:r>
          </a:p>
          <a:p>
            <a:r>
              <a:rPr lang="fr-FR" dirty="0"/>
              <a:t>There </a:t>
            </a:r>
            <a:r>
              <a:rPr lang="fr-FR" dirty="0" err="1"/>
              <a:t>is</a:t>
            </a:r>
            <a:r>
              <a:rPr lang="fr-FR" dirty="0"/>
              <a:t> no X or Y axis but an algorithme </a:t>
            </a:r>
            <a:r>
              <a:rPr lang="fr-FR" dirty="0" err="1"/>
              <a:t>using</a:t>
            </a:r>
            <a:r>
              <a:rPr lang="fr-FR" dirty="0"/>
              <a:t> attraction and </a:t>
            </a:r>
            <a:r>
              <a:rPr lang="fr-FR" dirty="0" err="1"/>
              <a:t>repulsion</a:t>
            </a:r>
            <a:r>
              <a:rPr lang="fr-FR" dirty="0"/>
              <a:t>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4634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8743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1190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6107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3148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https://towardsdatascience.com/graphs-and-paths-pagerank-54f180a1aa0a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3912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https://towardsdatascience.com/graphs-and-paths-pagerank-54f180a1aa0a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2521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https://towardsdatascience.com/graphs-and-paths-pagerank-54f180a1aa0a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8258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9580" y="-41443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2382716"/>
            <a:ext cx="6815669" cy="1003948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284EA986-AFCD-4FAD-BB36-F2BBF7FAC015}" type="datetimeFigureOut">
              <a:rPr lang="fr-FR" smtClean="0"/>
              <a:t>06/04/2019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3835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06/04/2019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2205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06/04/2019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645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06/04/2019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503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06/04/2019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09725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06/04/2019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7916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06/04/2019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2902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06/04/2019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2660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06/04/2019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74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609600"/>
            <a:ext cx="9601196" cy="106972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06/04/2019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8223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06/04/2019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393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06/04/2019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1526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06/04/2019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208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06/04/2019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250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06/04/2019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5312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06/04/2019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0342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06/04/2019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093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1" y="607972"/>
            <a:ext cx="9601196" cy="1069723"/>
          </a:xfrm>
          <a:prstGeom prst="rect">
            <a:avLst/>
          </a:prstGeom>
          <a:ln w="19050"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84EA986-AFCD-4FAD-BB36-F2BBF7FAC015}" type="datetimeFigureOut">
              <a:rPr lang="fr-FR" smtClean="0"/>
              <a:t>06/04/2019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72951" y="6309308"/>
            <a:ext cx="1063270" cy="6065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 b="1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B97A95C-438B-4384-8F9A-460F1158B318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508C5E3C-FF13-4A45-9576-6F5211EC2185}"/>
              </a:ext>
            </a:extLst>
          </p:cNvPr>
          <p:cNvCxnSpPr/>
          <p:nvPr userDrawn="1"/>
        </p:nvCxnSpPr>
        <p:spPr>
          <a:xfrm>
            <a:off x="1295402" y="1679331"/>
            <a:ext cx="9601196" cy="0"/>
          </a:xfrm>
          <a:prstGeom prst="line">
            <a:avLst/>
          </a:prstGeom>
          <a:ln w="19050">
            <a:solidFill>
              <a:srgbClr val="839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198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E768DA-8BD3-4246-8452-BE2F6C4DE7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74571" y="1678678"/>
            <a:ext cx="5442857" cy="862738"/>
          </a:xfrm>
        </p:spPr>
        <p:txBody>
          <a:bodyPr/>
          <a:lstStyle/>
          <a:p>
            <a:r>
              <a:rPr lang="fr-FR" b="1" dirty="0"/>
              <a:t>The GitHub </a:t>
            </a:r>
            <a:r>
              <a:rPr lang="fr-FR" b="1" dirty="0" err="1"/>
              <a:t>map</a:t>
            </a:r>
            <a:endParaRPr lang="fr-FR" b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FDD272F-9E15-44C0-9927-C219CFAB7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571" y="2784013"/>
            <a:ext cx="1905795" cy="1905795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B75AC388-FD43-406C-AE2D-4304622A37BC}"/>
              </a:ext>
            </a:extLst>
          </p:cNvPr>
          <p:cNvSpPr/>
          <p:nvPr/>
        </p:nvSpPr>
        <p:spPr>
          <a:xfrm>
            <a:off x="5915608" y="2743200"/>
            <a:ext cx="720000" cy="72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A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A5AC843-1ED0-44A5-971E-FD18B87F1944}"/>
              </a:ext>
            </a:extLst>
          </p:cNvPr>
          <p:cNvSpPr/>
          <p:nvPr/>
        </p:nvSpPr>
        <p:spPr>
          <a:xfrm>
            <a:off x="6784905" y="3689361"/>
            <a:ext cx="482081" cy="48208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B3345E9-AF5F-48FC-A9E2-BBE76AF1CCD4}"/>
              </a:ext>
            </a:extLst>
          </p:cNvPr>
          <p:cNvSpPr/>
          <p:nvPr/>
        </p:nvSpPr>
        <p:spPr>
          <a:xfrm>
            <a:off x="7541453" y="2948473"/>
            <a:ext cx="338166" cy="33816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AC882F7-869B-4333-B77F-8F5A7144302D}"/>
              </a:ext>
            </a:extLst>
          </p:cNvPr>
          <p:cNvSpPr/>
          <p:nvPr/>
        </p:nvSpPr>
        <p:spPr>
          <a:xfrm>
            <a:off x="8427096" y="3259917"/>
            <a:ext cx="338166" cy="33816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152A9AF0-AD77-413E-AC4B-C8A2DAE1811A}"/>
              </a:ext>
            </a:extLst>
          </p:cNvPr>
          <p:cNvCxnSpPr>
            <a:stCxn id="6" idx="5"/>
            <a:endCxn id="8" idx="1"/>
          </p:cNvCxnSpPr>
          <p:nvPr/>
        </p:nvCxnSpPr>
        <p:spPr>
          <a:xfrm>
            <a:off x="6530166" y="3357758"/>
            <a:ext cx="325338" cy="402202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08F56B7-2287-48CE-A57D-A17117162F3B}"/>
              </a:ext>
            </a:extLst>
          </p:cNvPr>
          <p:cNvCxnSpPr>
            <a:cxnSpLocks/>
            <a:stCxn id="9" idx="3"/>
            <a:endCxn id="8" idx="7"/>
          </p:cNvCxnSpPr>
          <p:nvPr/>
        </p:nvCxnSpPr>
        <p:spPr>
          <a:xfrm flipH="1">
            <a:off x="7196387" y="3237116"/>
            <a:ext cx="394589" cy="522844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0BD8CDD-E4F3-47B1-AA1B-2A4446B6232F}"/>
              </a:ext>
            </a:extLst>
          </p:cNvPr>
          <p:cNvCxnSpPr>
            <a:cxnSpLocks/>
          </p:cNvCxnSpPr>
          <p:nvPr/>
        </p:nvCxnSpPr>
        <p:spPr>
          <a:xfrm>
            <a:off x="7710536" y="3116560"/>
            <a:ext cx="885643" cy="31244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877DBECE-02AD-45B2-89B1-0A844AA91A65}"/>
              </a:ext>
            </a:extLst>
          </p:cNvPr>
          <p:cNvCxnSpPr>
            <a:cxnSpLocks/>
          </p:cNvCxnSpPr>
          <p:nvPr/>
        </p:nvCxnSpPr>
        <p:spPr>
          <a:xfrm flipV="1">
            <a:off x="8186055" y="3451802"/>
            <a:ext cx="410124" cy="695699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6">
            <a:extLst>
              <a:ext uri="{FF2B5EF4-FFF2-40B4-BE49-F238E27FC236}">
                <a16:creationId xmlns:a16="http://schemas.microsoft.com/office/drawing/2014/main" id="{58883E9A-CD5E-4620-AC09-D46EA578A5D5}"/>
              </a:ext>
            </a:extLst>
          </p:cNvPr>
          <p:cNvSpPr/>
          <p:nvPr/>
        </p:nvSpPr>
        <p:spPr>
          <a:xfrm>
            <a:off x="7945015" y="3930402"/>
            <a:ext cx="482081" cy="48208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Z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FB375A4-3F5E-4ECB-9C24-7C05EA101631}"/>
              </a:ext>
            </a:extLst>
          </p:cNvPr>
          <p:cNvSpPr txBox="1"/>
          <p:nvPr/>
        </p:nvSpPr>
        <p:spPr>
          <a:xfrm>
            <a:off x="2041848" y="5385508"/>
            <a:ext cx="81083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/>
              <a:t>Ali </a:t>
            </a:r>
            <a:r>
              <a:rPr lang="fr-FR" sz="4800" dirty="0" err="1"/>
              <a:t>Karooni</a:t>
            </a:r>
            <a:r>
              <a:rPr lang="fr-FR" sz="4800" dirty="0"/>
              <a:t> &amp; Lucas Bergeron</a:t>
            </a:r>
          </a:p>
        </p:txBody>
      </p:sp>
    </p:spTree>
    <p:extLst>
      <p:ext uri="{BB962C8B-B14F-4D97-AF65-F5344CB8AC3E}">
        <p14:creationId xmlns:p14="http://schemas.microsoft.com/office/powerpoint/2010/main" val="2596532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609600"/>
            <a:ext cx="10916816" cy="1069723"/>
          </a:xfrm>
        </p:spPr>
        <p:txBody>
          <a:bodyPr>
            <a:noAutofit/>
          </a:bodyPr>
          <a:lstStyle/>
          <a:p>
            <a:r>
              <a:rPr lang="fr-FR" sz="4000" b="1" dirty="0"/>
              <a:t>Page </a:t>
            </a:r>
            <a:r>
              <a:rPr lang="fr-FR" sz="4000" b="1" dirty="0" err="1"/>
              <a:t>Ranking</a:t>
            </a:r>
            <a:r>
              <a:rPr lang="fr-FR" sz="4000" b="1" dirty="0"/>
              <a:t> </a:t>
            </a:r>
            <a:r>
              <a:rPr lang="fr-FR" sz="4000" b="1" dirty="0" err="1"/>
              <a:t>algorithm</a:t>
            </a:r>
            <a:endParaRPr lang="fr-FR" sz="4000" b="1" dirty="0"/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23907A15-991E-4466-9C7B-78F02A6116F7}"/>
              </a:ext>
            </a:extLst>
          </p:cNvPr>
          <p:cNvCxnSpPr>
            <a:cxnSpLocks/>
            <a:stCxn id="112" idx="6"/>
            <a:endCxn id="60" idx="2"/>
          </p:cNvCxnSpPr>
          <p:nvPr/>
        </p:nvCxnSpPr>
        <p:spPr>
          <a:xfrm>
            <a:off x="2143582" y="2641825"/>
            <a:ext cx="2210971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A4C7C4C6-36CA-4CE3-BC12-BA186937589D}"/>
              </a:ext>
            </a:extLst>
          </p:cNvPr>
          <p:cNvCxnSpPr>
            <a:cxnSpLocks/>
            <a:stCxn id="110" idx="1"/>
            <a:endCxn id="60" idx="5"/>
          </p:cNvCxnSpPr>
          <p:nvPr/>
        </p:nvCxnSpPr>
        <p:spPr>
          <a:xfrm flipH="1" flipV="1">
            <a:off x="5259818" y="3016798"/>
            <a:ext cx="1355965" cy="54314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llipse 59">
            <a:extLst>
              <a:ext uri="{FF2B5EF4-FFF2-40B4-BE49-F238E27FC236}">
                <a16:creationId xmlns:a16="http://schemas.microsoft.com/office/drawing/2014/main" id="{83D2D1AA-B2CD-48E8-BF5B-310ABB810476}"/>
              </a:ext>
            </a:extLst>
          </p:cNvPr>
          <p:cNvSpPr/>
          <p:nvPr/>
        </p:nvSpPr>
        <p:spPr>
          <a:xfrm>
            <a:off x="4354553" y="211153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5DF0B8CB-34F9-4F05-A9A9-F6C032963D49}"/>
              </a:ext>
            </a:extLst>
          </p:cNvPr>
          <p:cNvCxnSpPr>
            <a:cxnSpLocks/>
            <a:stCxn id="125" idx="7"/>
            <a:endCxn id="60" idx="3"/>
          </p:cNvCxnSpPr>
          <p:nvPr/>
        </p:nvCxnSpPr>
        <p:spPr>
          <a:xfrm flipV="1">
            <a:off x="3370451" y="3016798"/>
            <a:ext cx="1139421" cy="54314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Ellipse 109">
            <a:extLst>
              <a:ext uri="{FF2B5EF4-FFF2-40B4-BE49-F238E27FC236}">
                <a16:creationId xmlns:a16="http://schemas.microsoft.com/office/drawing/2014/main" id="{3C7ABE63-E31A-47AC-9A84-2D026E32C366}"/>
              </a:ext>
            </a:extLst>
          </p:cNvPr>
          <p:cNvSpPr/>
          <p:nvPr/>
        </p:nvSpPr>
        <p:spPr>
          <a:xfrm>
            <a:off x="6460464" y="340462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112" name="Ellipse 111">
            <a:extLst>
              <a:ext uri="{FF2B5EF4-FFF2-40B4-BE49-F238E27FC236}">
                <a16:creationId xmlns:a16="http://schemas.microsoft.com/office/drawing/2014/main" id="{710D359F-7F28-4A86-9D1C-920BDCBC3F3F}"/>
              </a:ext>
            </a:extLst>
          </p:cNvPr>
          <p:cNvSpPr/>
          <p:nvPr/>
        </p:nvSpPr>
        <p:spPr>
          <a:xfrm>
            <a:off x="1082998" y="211153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125" name="Ellipse 124">
            <a:extLst>
              <a:ext uri="{FF2B5EF4-FFF2-40B4-BE49-F238E27FC236}">
                <a16:creationId xmlns:a16="http://schemas.microsoft.com/office/drawing/2014/main" id="{8DBA55DC-854C-49CF-84BE-978A8CE7FE96}"/>
              </a:ext>
            </a:extLst>
          </p:cNvPr>
          <p:cNvSpPr/>
          <p:nvPr/>
        </p:nvSpPr>
        <p:spPr>
          <a:xfrm>
            <a:off x="2465186" y="340462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132" name="Ellipse 131">
            <a:extLst>
              <a:ext uri="{FF2B5EF4-FFF2-40B4-BE49-F238E27FC236}">
                <a16:creationId xmlns:a16="http://schemas.microsoft.com/office/drawing/2014/main" id="{7C5D4730-E127-4EB1-9918-58068CC1E575}"/>
              </a:ext>
            </a:extLst>
          </p:cNvPr>
          <p:cNvSpPr/>
          <p:nvPr/>
        </p:nvSpPr>
        <p:spPr>
          <a:xfrm>
            <a:off x="4461588" y="486192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cxnSp>
        <p:nvCxnSpPr>
          <p:cNvPr id="133" name="Connecteur droit 132">
            <a:extLst>
              <a:ext uri="{FF2B5EF4-FFF2-40B4-BE49-F238E27FC236}">
                <a16:creationId xmlns:a16="http://schemas.microsoft.com/office/drawing/2014/main" id="{FB3413C1-831D-4C06-BDB9-C0910FECD355}"/>
              </a:ext>
            </a:extLst>
          </p:cNvPr>
          <p:cNvCxnSpPr>
            <a:cxnSpLocks/>
            <a:stCxn id="132" idx="1"/>
            <a:endCxn id="125" idx="5"/>
          </p:cNvCxnSpPr>
          <p:nvPr/>
        </p:nvCxnSpPr>
        <p:spPr>
          <a:xfrm flipH="1" flipV="1">
            <a:off x="3370451" y="4309888"/>
            <a:ext cx="1246456" cy="70735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17C26E5B-C48B-425E-B255-4200D35A7BA2}"/>
              </a:ext>
            </a:extLst>
          </p:cNvPr>
          <p:cNvCxnSpPr>
            <a:cxnSpLocks/>
            <a:stCxn id="132" idx="7"/>
            <a:endCxn id="110" idx="3"/>
          </p:cNvCxnSpPr>
          <p:nvPr/>
        </p:nvCxnSpPr>
        <p:spPr>
          <a:xfrm flipV="1">
            <a:off x="5366853" y="4309888"/>
            <a:ext cx="1248930" cy="70735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ZoneTexte 157">
            <a:extLst>
              <a:ext uri="{FF2B5EF4-FFF2-40B4-BE49-F238E27FC236}">
                <a16:creationId xmlns:a16="http://schemas.microsoft.com/office/drawing/2014/main" id="{6259CF64-BADE-4EC4-A4D8-5FBAD9E85008}"/>
              </a:ext>
            </a:extLst>
          </p:cNvPr>
          <p:cNvSpPr txBox="1"/>
          <p:nvPr/>
        </p:nvSpPr>
        <p:spPr>
          <a:xfrm>
            <a:off x="2780525" y="2257454"/>
            <a:ext cx="836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67%</a:t>
            </a:r>
          </a:p>
        </p:txBody>
      </p:sp>
      <p:sp>
        <p:nvSpPr>
          <p:cNvPr id="163" name="ZoneTexte 162">
            <a:extLst>
              <a:ext uri="{FF2B5EF4-FFF2-40B4-BE49-F238E27FC236}">
                <a16:creationId xmlns:a16="http://schemas.microsoft.com/office/drawing/2014/main" id="{6BC2D8A2-2CFB-4B7D-9C83-C76B35E1E944}"/>
              </a:ext>
            </a:extLst>
          </p:cNvPr>
          <p:cNvSpPr txBox="1"/>
          <p:nvPr/>
        </p:nvSpPr>
        <p:spPr>
          <a:xfrm rot="1255459">
            <a:off x="5581513" y="2937731"/>
            <a:ext cx="86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33%</a:t>
            </a:r>
          </a:p>
        </p:txBody>
      </p:sp>
      <p:sp>
        <p:nvSpPr>
          <p:cNvPr id="164" name="ZoneTexte 163">
            <a:extLst>
              <a:ext uri="{FF2B5EF4-FFF2-40B4-BE49-F238E27FC236}">
                <a16:creationId xmlns:a16="http://schemas.microsoft.com/office/drawing/2014/main" id="{F09C5927-1463-4F64-BF38-5CC76DA7125E}"/>
              </a:ext>
            </a:extLst>
          </p:cNvPr>
          <p:cNvSpPr txBox="1"/>
          <p:nvPr/>
        </p:nvSpPr>
        <p:spPr>
          <a:xfrm rot="19854701">
            <a:off x="3716717" y="3205036"/>
            <a:ext cx="812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25% &gt;</a:t>
            </a:r>
          </a:p>
        </p:txBody>
      </p:sp>
      <p:sp>
        <p:nvSpPr>
          <p:cNvPr id="165" name="ZoneTexte 164">
            <a:extLst>
              <a:ext uri="{FF2B5EF4-FFF2-40B4-BE49-F238E27FC236}">
                <a16:creationId xmlns:a16="http://schemas.microsoft.com/office/drawing/2014/main" id="{AF4A0EAD-2192-40A5-A8E7-2494F6DF6047}"/>
              </a:ext>
            </a:extLst>
          </p:cNvPr>
          <p:cNvSpPr txBox="1"/>
          <p:nvPr/>
        </p:nvSpPr>
        <p:spPr>
          <a:xfrm rot="1778124">
            <a:off x="3654481" y="4354175"/>
            <a:ext cx="824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43%</a:t>
            </a:r>
          </a:p>
        </p:txBody>
      </p:sp>
      <p:sp>
        <p:nvSpPr>
          <p:cNvPr id="166" name="ZoneTexte 165">
            <a:extLst>
              <a:ext uri="{FF2B5EF4-FFF2-40B4-BE49-F238E27FC236}">
                <a16:creationId xmlns:a16="http://schemas.microsoft.com/office/drawing/2014/main" id="{A33F7397-70D9-47E2-ADCC-95575698632C}"/>
              </a:ext>
            </a:extLst>
          </p:cNvPr>
          <p:cNvSpPr txBox="1"/>
          <p:nvPr/>
        </p:nvSpPr>
        <p:spPr>
          <a:xfrm rot="19810884">
            <a:off x="5835826" y="4522976"/>
            <a:ext cx="915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57% &gt;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947AD01-12C8-415E-AEE6-FBBB4DD0BA23}"/>
              </a:ext>
            </a:extLst>
          </p:cNvPr>
          <p:cNvSpPr txBox="1"/>
          <p:nvPr/>
        </p:nvSpPr>
        <p:spPr>
          <a:xfrm>
            <a:off x="2966282" y="2626034"/>
            <a:ext cx="90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100% &gt;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E11A53D-04FD-4CA2-83D1-532ABE488CC3}"/>
              </a:ext>
            </a:extLst>
          </p:cNvPr>
          <p:cNvSpPr txBox="1"/>
          <p:nvPr/>
        </p:nvSpPr>
        <p:spPr>
          <a:xfrm rot="20000558">
            <a:off x="3350815" y="2952387"/>
            <a:ext cx="89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11%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04298BB-1689-4A1E-95CA-5A87923211DE}"/>
              </a:ext>
            </a:extLst>
          </p:cNvPr>
          <p:cNvSpPr txBox="1"/>
          <p:nvPr/>
        </p:nvSpPr>
        <p:spPr>
          <a:xfrm rot="1778124">
            <a:off x="3655225" y="4712598"/>
            <a:ext cx="85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75% &gt;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C84428B-E5FA-4DA6-9386-C0E55219D6E0}"/>
              </a:ext>
            </a:extLst>
          </p:cNvPr>
          <p:cNvSpPr txBox="1"/>
          <p:nvPr/>
        </p:nvSpPr>
        <p:spPr>
          <a:xfrm rot="19810884">
            <a:off x="5379989" y="4361063"/>
            <a:ext cx="907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67%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D122F98-8C79-4FD4-9141-D1FDA219F86B}"/>
              </a:ext>
            </a:extLst>
          </p:cNvPr>
          <p:cNvSpPr txBox="1"/>
          <p:nvPr/>
        </p:nvSpPr>
        <p:spPr>
          <a:xfrm rot="1255459">
            <a:off x="5638751" y="3312221"/>
            <a:ext cx="809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22% &gt;</a:t>
            </a: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2A11C4F-7EAD-4813-8E46-DAB6482D2D90}"/>
              </a:ext>
            </a:extLst>
          </p:cNvPr>
          <p:cNvCxnSpPr>
            <a:cxnSpLocks/>
          </p:cNvCxnSpPr>
          <p:nvPr/>
        </p:nvCxnSpPr>
        <p:spPr>
          <a:xfrm flipH="1">
            <a:off x="7584801" y="1805701"/>
            <a:ext cx="16026" cy="4234353"/>
          </a:xfrm>
          <a:prstGeom prst="line">
            <a:avLst/>
          </a:prstGeom>
          <a:ln w="19050">
            <a:solidFill>
              <a:srgbClr val="839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70AD58A7-F25C-4CEC-9581-CC92E688D7FF}"/>
                  </a:ext>
                </a:extLst>
              </p:cNvPr>
              <p:cNvSpPr txBox="1"/>
              <p:nvPr/>
            </p:nvSpPr>
            <p:spPr>
              <a:xfrm>
                <a:off x="7405816" y="2483689"/>
                <a:ext cx="4200040" cy="21230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sz="28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FR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8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fr-FR" sz="28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  <m:t>0.103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  <m:t>0.097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0.078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0.097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0.073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70AD58A7-F25C-4CEC-9581-CC92E688D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816" y="2483689"/>
                <a:ext cx="4200040" cy="21230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6023367-4D4A-4F0E-A163-2D0FF2B2B191}"/>
                  </a:ext>
                </a:extLst>
              </p:cNvPr>
              <p:cNvSpPr/>
              <p:nvPr/>
            </p:nvSpPr>
            <p:spPr>
              <a:xfrm>
                <a:off x="7701832" y="1805701"/>
                <a:ext cx="30701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6023367-4D4A-4F0E-A163-2D0FF2B2B1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832" y="1805701"/>
                <a:ext cx="307019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ZoneTexte 31">
            <a:extLst>
              <a:ext uri="{FF2B5EF4-FFF2-40B4-BE49-F238E27FC236}">
                <a16:creationId xmlns:a16="http://schemas.microsoft.com/office/drawing/2014/main" id="{28CB3775-0468-48BF-9024-80C2BCCD4F23}"/>
              </a:ext>
            </a:extLst>
          </p:cNvPr>
          <p:cNvSpPr txBox="1"/>
          <p:nvPr/>
        </p:nvSpPr>
        <p:spPr>
          <a:xfrm>
            <a:off x="7758380" y="4879997"/>
            <a:ext cx="362090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800" b="0" dirty="0" err="1"/>
              <a:t>Threshold</a:t>
            </a:r>
            <a:r>
              <a:rPr lang="fr-FR" sz="2800" b="0" dirty="0"/>
              <a:t> = 0.1</a:t>
            </a:r>
            <a:endParaRPr lang="fr-FR" sz="2800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A7B9B149-1837-4504-B7D2-B4A2F4FF42B8}"/>
              </a:ext>
            </a:extLst>
          </p:cNvPr>
          <p:cNvSpPr txBox="1"/>
          <p:nvPr/>
        </p:nvSpPr>
        <p:spPr>
          <a:xfrm>
            <a:off x="1159541" y="3219957"/>
            <a:ext cx="90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trike="sngStrike" dirty="0">
                <a:solidFill>
                  <a:srgbClr val="FF0000"/>
                </a:solidFill>
              </a:rPr>
              <a:t>0.134</a:t>
            </a:r>
          </a:p>
          <a:p>
            <a:pPr algn="ctr"/>
            <a:r>
              <a:rPr lang="fr-FR" dirty="0">
                <a:solidFill>
                  <a:srgbClr val="FF0000"/>
                </a:solidFill>
              </a:rPr>
              <a:t>0.212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6739C2D2-2E4A-455D-A3B5-8F7E32A1D7A3}"/>
              </a:ext>
            </a:extLst>
          </p:cNvPr>
          <p:cNvSpPr txBox="1"/>
          <p:nvPr/>
        </p:nvSpPr>
        <p:spPr>
          <a:xfrm>
            <a:off x="2512533" y="4513047"/>
            <a:ext cx="90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trike="sngStrike" dirty="0">
                <a:solidFill>
                  <a:srgbClr val="FF0000"/>
                </a:solidFill>
              </a:rPr>
              <a:t>0.108</a:t>
            </a:r>
          </a:p>
          <a:p>
            <a:pPr algn="ctr"/>
            <a:r>
              <a:rPr lang="fr-FR" dirty="0">
                <a:solidFill>
                  <a:srgbClr val="FF0000"/>
                </a:solidFill>
              </a:rPr>
              <a:t>0.157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55B2E6DF-EBE9-4A1C-95FF-ECA5C702189D}"/>
              </a:ext>
            </a:extLst>
          </p:cNvPr>
          <p:cNvSpPr txBox="1"/>
          <p:nvPr/>
        </p:nvSpPr>
        <p:spPr>
          <a:xfrm>
            <a:off x="4431035" y="3204583"/>
            <a:ext cx="90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trike="sngStrike" dirty="0">
                <a:solidFill>
                  <a:srgbClr val="FF0000"/>
                </a:solidFill>
              </a:rPr>
              <a:t>0.316</a:t>
            </a:r>
          </a:p>
          <a:p>
            <a:pPr algn="ctr"/>
            <a:r>
              <a:rPr lang="fr-FR" dirty="0">
                <a:solidFill>
                  <a:srgbClr val="FF0000"/>
                </a:solidFill>
              </a:rPr>
              <a:t>0.213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DAE3BC04-786F-485B-A63D-FFB61E65BADD}"/>
              </a:ext>
            </a:extLst>
          </p:cNvPr>
          <p:cNvSpPr txBox="1"/>
          <p:nvPr/>
        </p:nvSpPr>
        <p:spPr>
          <a:xfrm>
            <a:off x="5432515" y="5207968"/>
            <a:ext cx="90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trike="sngStrike" dirty="0">
                <a:solidFill>
                  <a:srgbClr val="FF0000"/>
                </a:solidFill>
              </a:rPr>
              <a:t>0.284</a:t>
            </a:r>
          </a:p>
          <a:p>
            <a:pPr algn="ctr"/>
            <a:r>
              <a:rPr lang="fr-FR" dirty="0">
                <a:solidFill>
                  <a:srgbClr val="FF0000"/>
                </a:solidFill>
              </a:rPr>
              <a:t>0.187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9D2ED909-0001-43AB-93E9-BE47E3E7C9EE}"/>
              </a:ext>
            </a:extLst>
          </p:cNvPr>
          <p:cNvSpPr txBox="1"/>
          <p:nvPr/>
        </p:nvSpPr>
        <p:spPr>
          <a:xfrm>
            <a:off x="6596835" y="4508524"/>
            <a:ext cx="90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trike="sngStrike" dirty="0">
                <a:solidFill>
                  <a:srgbClr val="FF0000"/>
                </a:solidFill>
              </a:rPr>
              <a:t>0.158</a:t>
            </a:r>
          </a:p>
          <a:p>
            <a:pPr algn="ctr"/>
            <a:r>
              <a:rPr lang="fr-FR" dirty="0">
                <a:solidFill>
                  <a:srgbClr val="FF0000"/>
                </a:solidFill>
              </a:rPr>
              <a:t>0.231</a:t>
            </a:r>
          </a:p>
        </p:txBody>
      </p:sp>
    </p:spTree>
    <p:extLst>
      <p:ext uri="{BB962C8B-B14F-4D97-AF65-F5344CB8AC3E}">
        <p14:creationId xmlns:p14="http://schemas.microsoft.com/office/powerpoint/2010/main" val="1317967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609600"/>
            <a:ext cx="10916816" cy="1069723"/>
          </a:xfrm>
        </p:spPr>
        <p:txBody>
          <a:bodyPr>
            <a:noAutofit/>
          </a:bodyPr>
          <a:lstStyle/>
          <a:p>
            <a:r>
              <a:rPr lang="fr-FR" sz="4000" b="1" dirty="0"/>
              <a:t>Page </a:t>
            </a:r>
            <a:r>
              <a:rPr lang="fr-FR" sz="4000" b="1" dirty="0" err="1"/>
              <a:t>Ranking</a:t>
            </a:r>
            <a:r>
              <a:rPr lang="fr-FR" sz="4000" b="1" dirty="0"/>
              <a:t> </a:t>
            </a:r>
            <a:r>
              <a:rPr lang="fr-FR" sz="4000" b="1" dirty="0" err="1"/>
              <a:t>with</a:t>
            </a:r>
            <a:r>
              <a:rPr lang="fr-FR" sz="4000" b="1" dirty="0"/>
              <a:t> </a:t>
            </a:r>
            <a:r>
              <a:rPr lang="fr-FR" sz="4000" b="1" dirty="0" err="1"/>
              <a:t>mappers</a:t>
            </a:r>
            <a:r>
              <a:rPr lang="fr-FR" sz="4000" b="1" dirty="0"/>
              <a:t> &amp; </a:t>
            </a:r>
            <a:r>
              <a:rPr lang="fr-FR" sz="4000" b="1" dirty="0" err="1"/>
              <a:t>reducers</a:t>
            </a:r>
            <a:endParaRPr lang="fr-FR" sz="4000" b="1" dirty="0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8F4C230E-DAE1-4BCA-B8F2-E4681D8BB5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199716"/>
              </p:ext>
            </p:extLst>
          </p:nvPr>
        </p:nvGraphicFramePr>
        <p:xfrm>
          <a:off x="1528143" y="3173615"/>
          <a:ext cx="3286452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95484">
                  <a:extLst>
                    <a:ext uri="{9D8B030D-6E8A-4147-A177-3AD203B41FA5}">
                      <a16:colId xmlns:a16="http://schemas.microsoft.com/office/drawing/2014/main" val="2562687380"/>
                    </a:ext>
                  </a:extLst>
                </a:gridCol>
                <a:gridCol w="1095484">
                  <a:extLst>
                    <a:ext uri="{9D8B030D-6E8A-4147-A177-3AD203B41FA5}">
                      <a16:colId xmlns:a16="http://schemas.microsoft.com/office/drawing/2014/main" val="678174801"/>
                    </a:ext>
                  </a:extLst>
                </a:gridCol>
                <a:gridCol w="1095484">
                  <a:extLst>
                    <a:ext uri="{9D8B030D-6E8A-4147-A177-3AD203B41FA5}">
                      <a16:colId xmlns:a16="http://schemas.microsoft.com/office/drawing/2014/main" val="3065883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Repo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Commits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993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a@a.com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28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c@c.com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248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b@b.com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318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b@b.com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225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c@c.com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205764"/>
                  </a:ext>
                </a:extLst>
              </a:tr>
            </a:tbl>
          </a:graphicData>
        </a:graphic>
      </p:graphicFrame>
      <p:graphicFrame>
        <p:nvGraphicFramePr>
          <p:cNvPr id="33" name="Tableau 32">
            <a:extLst>
              <a:ext uri="{FF2B5EF4-FFF2-40B4-BE49-F238E27FC236}">
                <a16:creationId xmlns:a16="http://schemas.microsoft.com/office/drawing/2014/main" id="{F8BED973-9750-4E84-B919-087686AAF5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528708"/>
              </p:ext>
            </p:extLst>
          </p:nvPr>
        </p:nvGraphicFramePr>
        <p:xfrm>
          <a:off x="7922361" y="3173617"/>
          <a:ext cx="2778814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89407">
                  <a:extLst>
                    <a:ext uri="{9D8B030D-6E8A-4147-A177-3AD203B41FA5}">
                      <a16:colId xmlns:a16="http://schemas.microsoft.com/office/drawing/2014/main" val="3094927972"/>
                    </a:ext>
                  </a:extLst>
                </a:gridCol>
                <a:gridCol w="1389407">
                  <a:extLst>
                    <a:ext uri="{9D8B030D-6E8A-4147-A177-3AD203B41FA5}">
                      <a16:colId xmlns:a16="http://schemas.microsoft.com/office/drawing/2014/main" val="1866124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User/Repo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Weight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993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0.316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28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0.284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248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0.158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318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0.134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225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0.108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205764"/>
                  </a:ext>
                </a:extLst>
              </a:tr>
            </a:tbl>
          </a:graphicData>
        </a:graphic>
      </p:graphicFrame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D66D9587-6D41-445E-8739-EBE7B99D6523}"/>
              </a:ext>
            </a:extLst>
          </p:cNvPr>
          <p:cNvSpPr/>
          <p:nvPr/>
        </p:nvSpPr>
        <p:spPr>
          <a:xfrm>
            <a:off x="5058898" y="3898915"/>
            <a:ext cx="2778814" cy="77444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7ABEEA3E-19F6-4556-AFD1-20E76110B359}"/>
              </a:ext>
            </a:extLst>
          </p:cNvPr>
          <p:cNvSpPr/>
          <p:nvPr/>
        </p:nvSpPr>
        <p:spPr>
          <a:xfrm>
            <a:off x="5535734" y="3502890"/>
            <a:ext cx="1665487" cy="156649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2"/>
                </a:solidFill>
              </a:rPr>
              <a:t>Page </a:t>
            </a:r>
            <a:r>
              <a:rPr lang="fr-FR" sz="2400" dirty="0" err="1">
                <a:solidFill>
                  <a:schemeClr val="tx2"/>
                </a:solidFill>
              </a:rPr>
              <a:t>Ranking</a:t>
            </a:r>
            <a:endParaRPr lang="fr-FR" sz="2400" dirty="0">
              <a:solidFill>
                <a:schemeClr val="tx2"/>
              </a:solidFill>
            </a:endParaRPr>
          </a:p>
          <a:p>
            <a:pPr algn="ctr"/>
            <a:r>
              <a:rPr lang="fr-FR" sz="2400" dirty="0">
                <a:solidFill>
                  <a:schemeClr val="tx2"/>
                </a:solidFill>
              </a:rPr>
              <a:t>Process</a:t>
            </a:r>
          </a:p>
        </p:txBody>
      </p:sp>
      <p:sp>
        <p:nvSpPr>
          <p:cNvPr id="36" name="Titre 1">
            <a:extLst>
              <a:ext uri="{FF2B5EF4-FFF2-40B4-BE49-F238E27FC236}">
                <a16:creationId xmlns:a16="http://schemas.microsoft.com/office/drawing/2014/main" id="{51DDA6E7-D198-4E99-8461-C2276B3D600A}"/>
              </a:ext>
            </a:extLst>
          </p:cNvPr>
          <p:cNvSpPr txBox="1">
            <a:spLocks/>
          </p:cNvSpPr>
          <p:nvPr/>
        </p:nvSpPr>
        <p:spPr>
          <a:xfrm>
            <a:off x="1528143" y="2103891"/>
            <a:ext cx="3286452" cy="1069723"/>
          </a:xfrm>
          <a:prstGeom prst="rect">
            <a:avLst/>
          </a:prstGeom>
          <a:ln w="19050">
            <a:noFill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4000" b="1" dirty="0"/>
              <a:t>Input (links)</a:t>
            </a:r>
          </a:p>
        </p:txBody>
      </p:sp>
      <p:sp>
        <p:nvSpPr>
          <p:cNvPr id="37" name="Titre 1">
            <a:extLst>
              <a:ext uri="{FF2B5EF4-FFF2-40B4-BE49-F238E27FC236}">
                <a16:creationId xmlns:a16="http://schemas.microsoft.com/office/drawing/2014/main" id="{E9167DC1-E91C-4C46-8801-071AEBA88D4C}"/>
              </a:ext>
            </a:extLst>
          </p:cNvPr>
          <p:cNvSpPr txBox="1">
            <a:spLocks/>
          </p:cNvSpPr>
          <p:nvPr/>
        </p:nvSpPr>
        <p:spPr>
          <a:xfrm>
            <a:off x="7201221" y="2103892"/>
            <a:ext cx="4210178" cy="1069723"/>
          </a:xfrm>
          <a:prstGeom prst="rect">
            <a:avLst/>
          </a:prstGeom>
          <a:ln w="19050">
            <a:noFill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4000" b="1" dirty="0"/>
              <a:t>Output (</a:t>
            </a:r>
            <a:r>
              <a:rPr lang="fr-FR" sz="4000" b="1" dirty="0" err="1"/>
              <a:t>weights</a:t>
            </a:r>
            <a:r>
              <a:rPr lang="fr-FR" sz="4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16959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609600"/>
            <a:ext cx="10916816" cy="1069723"/>
          </a:xfrm>
        </p:spPr>
        <p:txBody>
          <a:bodyPr>
            <a:noAutofit/>
          </a:bodyPr>
          <a:lstStyle/>
          <a:p>
            <a:r>
              <a:rPr lang="fr-FR" sz="4000" b="1" dirty="0"/>
              <a:t>Page </a:t>
            </a:r>
            <a:r>
              <a:rPr lang="fr-FR" sz="4000" b="1" dirty="0" err="1"/>
              <a:t>Ranking</a:t>
            </a:r>
            <a:r>
              <a:rPr lang="fr-FR" sz="4000" b="1" dirty="0"/>
              <a:t> – </a:t>
            </a:r>
            <a:r>
              <a:rPr lang="fr-FR" sz="4000" b="1" dirty="0" err="1"/>
              <a:t>Step</a:t>
            </a:r>
            <a:r>
              <a:rPr lang="fr-FR" sz="4000" b="1" dirty="0"/>
              <a:t> 1</a:t>
            </a:r>
          </a:p>
        </p:txBody>
      </p:sp>
      <p:grpSp>
        <p:nvGrpSpPr>
          <p:cNvPr id="101" name="Groupe 100">
            <a:extLst>
              <a:ext uri="{FF2B5EF4-FFF2-40B4-BE49-F238E27FC236}">
                <a16:creationId xmlns:a16="http://schemas.microsoft.com/office/drawing/2014/main" id="{3DB7EBBF-BF3B-4539-A31C-AEAABBE49D2C}"/>
              </a:ext>
            </a:extLst>
          </p:cNvPr>
          <p:cNvGrpSpPr/>
          <p:nvPr/>
        </p:nvGrpSpPr>
        <p:grpSpPr>
          <a:xfrm>
            <a:off x="1670179" y="1855230"/>
            <a:ext cx="1612522" cy="4223643"/>
            <a:chOff x="1110343" y="1920544"/>
            <a:chExt cx="1612522" cy="4223643"/>
          </a:xfrm>
        </p:grpSpPr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9D879884-4C25-4D84-BC59-389B9074B468}"/>
                </a:ext>
              </a:extLst>
            </p:cNvPr>
            <p:cNvGrpSpPr/>
            <p:nvPr/>
          </p:nvGrpSpPr>
          <p:grpSpPr>
            <a:xfrm>
              <a:off x="1110343" y="2640561"/>
              <a:ext cx="363894" cy="1066800"/>
              <a:chOff x="1595535" y="2948473"/>
              <a:chExt cx="1838130" cy="1066800"/>
            </a:xfrm>
          </p:grpSpPr>
          <p:cxnSp>
            <p:nvCxnSpPr>
              <p:cNvPr id="36" name="Connecteur droit 35">
                <a:extLst>
                  <a:ext uri="{FF2B5EF4-FFF2-40B4-BE49-F238E27FC236}">
                    <a16:creationId xmlns:a16="http://schemas.microsoft.com/office/drawing/2014/main" id="{FCCADE73-4086-4253-98C6-8A8381AAD38B}"/>
                  </a:ext>
                </a:extLst>
              </p:cNvPr>
              <p:cNvCxnSpPr/>
              <p:nvPr/>
            </p:nvCxnSpPr>
            <p:spPr>
              <a:xfrm>
                <a:off x="1595535" y="2948473"/>
                <a:ext cx="1838130" cy="0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cteur droit 36">
                <a:extLst>
                  <a:ext uri="{FF2B5EF4-FFF2-40B4-BE49-F238E27FC236}">
                    <a16:creationId xmlns:a16="http://schemas.microsoft.com/office/drawing/2014/main" id="{1FBF94BB-7FE1-41AE-AEA6-ED4367051A3E}"/>
                  </a:ext>
                </a:extLst>
              </p:cNvPr>
              <p:cNvCxnSpPr/>
              <p:nvPr/>
            </p:nvCxnSpPr>
            <p:spPr>
              <a:xfrm>
                <a:off x="1595535" y="3100873"/>
                <a:ext cx="1838130" cy="0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cteur droit 37">
                <a:extLst>
                  <a:ext uri="{FF2B5EF4-FFF2-40B4-BE49-F238E27FC236}">
                    <a16:creationId xmlns:a16="http://schemas.microsoft.com/office/drawing/2014/main" id="{5B3996CF-C68A-46F6-A0E6-7BCBEE001E88}"/>
                  </a:ext>
                </a:extLst>
              </p:cNvPr>
              <p:cNvCxnSpPr/>
              <p:nvPr/>
            </p:nvCxnSpPr>
            <p:spPr>
              <a:xfrm>
                <a:off x="1595535" y="3253273"/>
                <a:ext cx="1838130" cy="0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necteur droit 38">
                <a:extLst>
                  <a:ext uri="{FF2B5EF4-FFF2-40B4-BE49-F238E27FC236}">
                    <a16:creationId xmlns:a16="http://schemas.microsoft.com/office/drawing/2014/main" id="{A53DA3BC-6E9E-4F15-A7F3-62D080BB948A}"/>
                  </a:ext>
                </a:extLst>
              </p:cNvPr>
              <p:cNvCxnSpPr/>
              <p:nvPr/>
            </p:nvCxnSpPr>
            <p:spPr>
              <a:xfrm>
                <a:off x="1595535" y="3424335"/>
                <a:ext cx="1838130" cy="0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necteur droit 39">
                <a:extLst>
                  <a:ext uri="{FF2B5EF4-FFF2-40B4-BE49-F238E27FC236}">
                    <a16:creationId xmlns:a16="http://schemas.microsoft.com/office/drawing/2014/main" id="{8163623D-F9AF-47B6-9D2D-1C8C019C2FAA}"/>
                  </a:ext>
                </a:extLst>
              </p:cNvPr>
              <p:cNvCxnSpPr/>
              <p:nvPr/>
            </p:nvCxnSpPr>
            <p:spPr>
              <a:xfrm>
                <a:off x="1595535" y="3576734"/>
                <a:ext cx="1838130" cy="0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necteur droit 40">
                <a:extLst>
                  <a:ext uri="{FF2B5EF4-FFF2-40B4-BE49-F238E27FC236}">
                    <a16:creationId xmlns:a16="http://schemas.microsoft.com/office/drawing/2014/main" id="{2010E463-E26E-4FE7-97F3-3A8BD893CF37}"/>
                  </a:ext>
                </a:extLst>
              </p:cNvPr>
              <p:cNvCxnSpPr/>
              <p:nvPr/>
            </p:nvCxnSpPr>
            <p:spPr>
              <a:xfrm>
                <a:off x="1595535" y="3729134"/>
                <a:ext cx="1838130" cy="0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cteur droit 41">
                <a:extLst>
                  <a:ext uri="{FF2B5EF4-FFF2-40B4-BE49-F238E27FC236}">
                    <a16:creationId xmlns:a16="http://schemas.microsoft.com/office/drawing/2014/main" id="{3216A481-B878-4EBC-BE35-2EC9430C634A}"/>
                  </a:ext>
                </a:extLst>
              </p:cNvPr>
              <p:cNvCxnSpPr/>
              <p:nvPr/>
            </p:nvCxnSpPr>
            <p:spPr>
              <a:xfrm>
                <a:off x="1595535" y="3881534"/>
                <a:ext cx="1838130" cy="0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>
                <a:extLst>
                  <a:ext uri="{FF2B5EF4-FFF2-40B4-BE49-F238E27FC236}">
                    <a16:creationId xmlns:a16="http://schemas.microsoft.com/office/drawing/2014/main" id="{FC82513F-5A04-48DB-8ABB-6E22EC2EFDD6}"/>
                  </a:ext>
                </a:extLst>
              </p:cNvPr>
              <p:cNvCxnSpPr/>
              <p:nvPr/>
            </p:nvCxnSpPr>
            <p:spPr>
              <a:xfrm>
                <a:off x="1595535" y="4015273"/>
                <a:ext cx="1838130" cy="0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e 53">
              <a:extLst>
                <a:ext uri="{FF2B5EF4-FFF2-40B4-BE49-F238E27FC236}">
                  <a16:creationId xmlns:a16="http://schemas.microsoft.com/office/drawing/2014/main" id="{FAA81571-7C51-4E67-8CFB-DC3F099C80DB}"/>
                </a:ext>
              </a:extLst>
            </p:cNvPr>
            <p:cNvGrpSpPr/>
            <p:nvPr/>
          </p:nvGrpSpPr>
          <p:grpSpPr>
            <a:xfrm>
              <a:off x="1887894" y="2640561"/>
              <a:ext cx="363894" cy="1066800"/>
              <a:chOff x="1595535" y="2948473"/>
              <a:chExt cx="1838130" cy="1066800"/>
            </a:xfrm>
          </p:grpSpPr>
          <p:cxnSp>
            <p:nvCxnSpPr>
              <p:cNvPr id="65" name="Connecteur droit 64">
                <a:extLst>
                  <a:ext uri="{FF2B5EF4-FFF2-40B4-BE49-F238E27FC236}">
                    <a16:creationId xmlns:a16="http://schemas.microsoft.com/office/drawing/2014/main" id="{6E6271A9-8540-4F6D-855D-09A01B1185A6}"/>
                  </a:ext>
                </a:extLst>
              </p:cNvPr>
              <p:cNvCxnSpPr/>
              <p:nvPr/>
            </p:nvCxnSpPr>
            <p:spPr>
              <a:xfrm>
                <a:off x="1595535" y="2948473"/>
                <a:ext cx="1838130" cy="0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necteur droit 65">
                <a:extLst>
                  <a:ext uri="{FF2B5EF4-FFF2-40B4-BE49-F238E27FC236}">
                    <a16:creationId xmlns:a16="http://schemas.microsoft.com/office/drawing/2014/main" id="{32B3A869-1AA8-47EB-BA7B-DB370849EBFB}"/>
                  </a:ext>
                </a:extLst>
              </p:cNvPr>
              <p:cNvCxnSpPr/>
              <p:nvPr/>
            </p:nvCxnSpPr>
            <p:spPr>
              <a:xfrm>
                <a:off x="1595535" y="3100873"/>
                <a:ext cx="1838130" cy="0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necteur droit 67">
                <a:extLst>
                  <a:ext uri="{FF2B5EF4-FFF2-40B4-BE49-F238E27FC236}">
                    <a16:creationId xmlns:a16="http://schemas.microsoft.com/office/drawing/2014/main" id="{4C2E75D6-50E8-4DF3-8EAB-741FB65A2B97}"/>
                  </a:ext>
                </a:extLst>
              </p:cNvPr>
              <p:cNvCxnSpPr/>
              <p:nvPr/>
            </p:nvCxnSpPr>
            <p:spPr>
              <a:xfrm>
                <a:off x="1595535" y="3253273"/>
                <a:ext cx="1838130" cy="0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necteur droit 68">
                <a:extLst>
                  <a:ext uri="{FF2B5EF4-FFF2-40B4-BE49-F238E27FC236}">
                    <a16:creationId xmlns:a16="http://schemas.microsoft.com/office/drawing/2014/main" id="{CC74D9E0-B9AA-4CB3-AA8F-03AB59E5ED36}"/>
                  </a:ext>
                </a:extLst>
              </p:cNvPr>
              <p:cNvCxnSpPr/>
              <p:nvPr/>
            </p:nvCxnSpPr>
            <p:spPr>
              <a:xfrm>
                <a:off x="1595535" y="3424335"/>
                <a:ext cx="1838130" cy="0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eur droit 69">
                <a:extLst>
                  <a:ext uri="{FF2B5EF4-FFF2-40B4-BE49-F238E27FC236}">
                    <a16:creationId xmlns:a16="http://schemas.microsoft.com/office/drawing/2014/main" id="{61A03D29-5C2D-4A88-BF9F-4FC0FCB946C9}"/>
                  </a:ext>
                </a:extLst>
              </p:cNvPr>
              <p:cNvCxnSpPr/>
              <p:nvPr/>
            </p:nvCxnSpPr>
            <p:spPr>
              <a:xfrm>
                <a:off x="1595535" y="3576734"/>
                <a:ext cx="1838130" cy="0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onnecteur droit 70">
                <a:extLst>
                  <a:ext uri="{FF2B5EF4-FFF2-40B4-BE49-F238E27FC236}">
                    <a16:creationId xmlns:a16="http://schemas.microsoft.com/office/drawing/2014/main" id="{EB6F825B-7536-478D-86DC-F7FC80CD214F}"/>
                  </a:ext>
                </a:extLst>
              </p:cNvPr>
              <p:cNvCxnSpPr/>
              <p:nvPr/>
            </p:nvCxnSpPr>
            <p:spPr>
              <a:xfrm>
                <a:off x="1595535" y="3729134"/>
                <a:ext cx="1838130" cy="0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necteur droit 71">
                <a:extLst>
                  <a:ext uri="{FF2B5EF4-FFF2-40B4-BE49-F238E27FC236}">
                    <a16:creationId xmlns:a16="http://schemas.microsoft.com/office/drawing/2014/main" id="{D2276C8E-5B70-4B5E-AFA9-948D0E73D444}"/>
                  </a:ext>
                </a:extLst>
              </p:cNvPr>
              <p:cNvCxnSpPr/>
              <p:nvPr/>
            </p:nvCxnSpPr>
            <p:spPr>
              <a:xfrm>
                <a:off x="1595535" y="3881534"/>
                <a:ext cx="1838130" cy="0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Connecteur droit 72">
                <a:extLst>
                  <a:ext uri="{FF2B5EF4-FFF2-40B4-BE49-F238E27FC236}">
                    <a16:creationId xmlns:a16="http://schemas.microsoft.com/office/drawing/2014/main" id="{28A25FD1-BC74-4598-8633-F2755DFC014C}"/>
                  </a:ext>
                </a:extLst>
              </p:cNvPr>
              <p:cNvCxnSpPr/>
              <p:nvPr/>
            </p:nvCxnSpPr>
            <p:spPr>
              <a:xfrm>
                <a:off x="1595535" y="4015273"/>
                <a:ext cx="1838130" cy="0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5DAAE9AF-D239-4A5E-8E76-5E22E6CB51E4}"/>
                </a:ext>
              </a:extLst>
            </p:cNvPr>
            <p:cNvGrpSpPr/>
            <p:nvPr/>
          </p:nvGrpSpPr>
          <p:grpSpPr>
            <a:xfrm>
              <a:off x="1110343" y="4351168"/>
              <a:ext cx="363894" cy="1066800"/>
              <a:chOff x="1595535" y="2948473"/>
              <a:chExt cx="1838130" cy="1066800"/>
            </a:xfrm>
          </p:grpSpPr>
          <p:cxnSp>
            <p:nvCxnSpPr>
              <p:cNvPr id="75" name="Connecteur droit 74">
                <a:extLst>
                  <a:ext uri="{FF2B5EF4-FFF2-40B4-BE49-F238E27FC236}">
                    <a16:creationId xmlns:a16="http://schemas.microsoft.com/office/drawing/2014/main" id="{92892D71-6FCB-49EB-AD24-A988ECA6CD91}"/>
                  </a:ext>
                </a:extLst>
              </p:cNvPr>
              <p:cNvCxnSpPr/>
              <p:nvPr/>
            </p:nvCxnSpPr>
            <p:spPr>
              <a:xfrm>
                <a:off x="1595535" y="2948473"/>
                <a:ext cx="1838130" cy="0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Connecteur droit 75">
                <a:extLst>
                  <a:ext uri="{FF2B5EF4-FFF2-40B4-BE49-F238E27FC236}">
                    <a16:creationId xmlns:a16="http://schemas.microsoft.com/office/drawing/2014/main" id="{D80D1877-AFE1-4804-A6F6-0D29B71B5993}"/>
                  </a:ext>
                </a:extLst>
              </p:cNvPr>
              <p:cNvCxnSpPr/>
              <p:nvPr/>
            </p:nvCxnSpPr>
            <p:spPr>
              <a:xfrm>
                <a:off x="1595535" y="3100873"/>
                <a:ext cx="1838130" cy="0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Connecteur droit 76">
                <a:extLst>
                  <a:ext uri="{FF2B5EF4-FFF2-40B4-BE49-F238E27FC236}">
                    <a16:creationId xmlns:a16="http://schemas.microsoft.com/office/drawing/2014/main" id="{60D161B0-8355-4225-9E3D-933DFF71C1FD}"/>
                  </a:ext>
                </a:extLst>
              </p:cNvPr>
              <p:cNvCxnSpPr/>
              <p:nvPr/>
            </p:nvCxnSpPr>
            <p:spPr>
              <a:xfrm>
                <a:off x="1595535" y="3253273"/>
                <a:ext cx="1838130" cy="0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Connecteur droit 77">
                <a:extLst>
                  <a:ext uri="{FF2B5EF4-FFF2-40B4-BE49-F238E27FC236}">
                    <a16:creationId xmlns:a16="http://schemas.microsoft.com/office/drawing/2014/main" id="{18CD1C3E-ABB4-4405-A13D-AD6B93041DC0}"/>
                  </a:ext>
                </a:extLst>
              </p:cNvPr>
              <p:cNvCxnSpPr/>
              <p:nvPr/>
            </p:nvCxnSpPr>
            <p:spPr>
              <a:xfrm>
                <a:off x="1595535" y="3424335"/>
                <a:ext cx="1838130" cy="0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necteur droit 78">
                <a:extLst>
                  <a:ext uri="{FF2B5EF4-FFF2-40B4-BE49-F238E27FC236}">
                    <a16:creationId xmlns:a16="http://schemas.microsoft.com/office/drawing/2014/main" id="{FA418E5C-61D1-4857-86B3-98821FC69D4E}"/>
                  </a:ext>
                </a:extLst>
              </p:cNvPr>
              <p:cNvCxnSpPr/>
              <p:nvPr/>
            </p:nvCxnSpPr>
            <p:spPr>
              <a:xfrm>
                <a:off x="1595535" y="3576734"/>
                <a:ext cx="1838130" cy="0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Connecteur droit 79">
                <a:extLst>
                  <a:ext uri="{FF2B5EF4-FFF2-40B4-BE49-F238E27FC236}">
                    <a16:creationId xmlns:a16="http://schemas.microsoft.com/office/drawing/2014/main" id="{D8AAE0A5-C9FF-4382-A5F9-658C36DE8692}"/>
                  </a:ext>
                </a:extLst>
              </p:cNvPr>
              <p:cNvCxnSpPr/>
              <p:nvPr/>
            </p:nvCxnSpPr>
            <p:spPr>
              <a:xfrm>
                <a:off x="1595535" y="3729134"/>
                <a:ext cx="1838130" cy="0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Connecteur droit 80">
                <a:extLst>
                  <a:ext uri="{FF2B5EF4-FFF2-40B4-BE49-F238E27FC236}">
                    <a16:creationId xmlns:a16="http://schemas.microsoft.com/office/drawing/2014/main" id="{99DED135-1CB0-4061-AF38-9BCD28B1FD54}"/>
                  </a:ext>
                </a:extLst>
              </p:cNvPr>
              <p:cNvCxnSpPr/>
              <p:nvPr/>
            </p:nvCxnSpPr>
            <p:spPr>
              <a:xfrm>
                <a:off x="1595535" y="3881534"/>
                <a:ext cx="1838130" cy="0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Connecteur droit 81">
                <a:extLst>
                  <a:ext uri="{FF2B5EF4-FFF2-40B4-BE49-F238E27FC236}">
                    <a16:creationId xmlns:a16="http://schemas.microsoft.com/office/drawing/2014/main" id="{FE9D6589-D1F9-4BAE-BD7A-59C82AB8F205}"/>
                  </a:ext>
                </a:extLst>
              </p:cNvPr>
              <p:cNvCxnSpPr/>
              <p:nvPr/>
            </p:nvCxnSpPr>
            <p:spPr>
              <a:xfrm>
                <a:off x="1595535" y="4015273"/>
                <a:ext cx="1838130" cy="0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oupe 82">
              <a:extLst>
                <a:ext uri="{FF2B5EF4-FFF2-40B4-BE49-F238E27FC236}">
                  <a16:creationId xmlns:a16="http://schemas.microsoft.com/office/drawing/2014/main" id="{62EE5355-626D-4880-BAE0-13393D2D9DAA}"/>
                </a:ext>
              </a:extLst>
            </p:cNvPr>
            <p:cNvGrpSpPr/>
            <p:nvPr/>
          </p:nvGrpSpPr>
          <p:grpSpPr>
            <a:xfrm>
              <a:off x="1905000" y="4351168"/>
              <a:ext cx="363894" cy="1066800"/>
              <a:chOff x="1595535" y="2948473"/>
              <a:chExt cx="1838130" cy="1066800"/>
            </a:xfrm>
          </p:grpSpPr>
          <p:cxnSp>
            <p:nvCxnSpPr>
              <p:cNvPr id="84" name="Connecteur droit 83">
                <a:extLst>
                  <a:ext uri="{FF2B5EF4-FFF2-40B4-BE49-F238E27FC236}">
                    <a16:creationId xmlns:a16="http://schemas.microsoft.com/office/drawing/2014/main" id="{E7F5339E-2944-435B-B8BE-E99D93360BDC}"/>
                  </a:ext>
                </a:extLst>
              </p:cNvPr>
              <p:cNvCxnSpPr/>
              <p:nvPr/>
            </p:nvCxnSpPr>
            <p:spPr>
              <a:xfrm>
                <a:off x="1595535" y="2948473"/>
                <a:ext cx="1838130" cy="0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Connecteur droit 84">
                <a:extLst>
                  <a:ext uri="{FF2B5EF4-FFF2-40B4-BE49-F238E27FC236}">
                    <a16:creationId xmlns:a16="http://schemas.microsoft.com/office/drawing/2014/main" id="{5FC2F273-A9A4-41A7-B1A6-E478F929F8FD}"/>
                  </a:ext>
                </a:extLst>
              </p:cNvPr>
              <p:cNvCxnSpPr/>
              <p:nvPr/>
            </p:nvCxnSpPr>
            <p:spPr>
              <a:xfrm>
                <a:off x="1595535" y="3100873"/>
                <a:ext cx="1838130" cy="0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Connecteur droit 85">
                <a:extLst>
                  <a:ext uri="{FF2B5EF4-FFF2-40B4-BE49-F238E27FC236}">
                    <a16:creationId xmlns:a16="http://schemas.microsoft.com/office/drawing/2014/main" id="{4CB3ADDD-C94B-47D5-9427-29399515A66C}"/>
                  </a:ext>
                </a:extLst>
              </p:cNvPr>
              <p:cNvCxnSpPr/>
              <p:nvPr/>
            </p:nvCxnSpPr>
            <p:spPr>
              <a:xfrm>
                <a:off x="1595535" y="3253273"/>
                <a:ext cx="1838130" cy="0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Connecteur droit 86">
                <a:extLst>
                  <a:ext uri="{FF2B5EF4-FFF2-40B4-BE49-F238E27FC236}">
                    <a16:creationId xmlns:a16="http://schemas.microsoft.com/office/drawing/2014/main" id="{7A205460-1A7B-4CA1-B23A-E413B4CD628F}"/>
                  </a:ext>
                </a:extLst>
              </p:cNvPr>
              <p:cNvCxnSpPr/>
              <p:nvPr/>
            </p:nvCxnSpPr>
            <p:spPr>
              <a:xfrm>
                <a:off x="1595535" y="3424335"/>
                <a:ext cx="1838130" cy="0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necteur droit 87">
                <a:extLst>
                  <a:ext uri="{FF2B5EF4-FFF2-40B4-BE49-F238E27FC236}">
                    <a16:creationId xmlns:a16="http://schemas.microsoft.com/office/drawing/2014/main" id="{B6D67DE0-154A-43B7-815F-DADA32E51617}"/>
                  </a:ext>
                </a:extLst>
              </p:cNvPr>
              <p:cNvCxnSpPr/>
              <p:nvPr/>
            </p:nvCxnSpPr>
            <p:spPr>
              <a:xfrm>
                <a:off x="1595535" y="3576734"/>
                <a:ext cx="1838130" cy="0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Connecteur droit 88">
                <a:extLst>
                  <a:ext uri="{FF2B5EF4-FFF2-40B4-BE49-F238E27FC236}">
                    <a16:creationId xmlns:a16="http://schemas.microsoft.com/office/drawing/2014/main" id="{3F4227DF-7055-4E30-A7F5-A1504D95A331}"/>
                  </a:ext>
                </a:extLst>
              </p:cNvPr>
              <p:cNvCxnSpPr/>
              <p:nvPr/>
            </p:nvCxnSpPr>
            <p:spPr>
              <a:xfrm>
                <a:off x="1595535" y="3729134"/>
                <a:ext cx="1838130" cy="0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necteur droit 89">
                <a:extLst>
                  <a:ext uri="{FF2B5EF4-FFF2-40B4-BE49-F238E27FC236}">
                    <a16:creationId xmlns:a16="http://schemas.microsoft.com/office/drawing/2014/main" id="{687EE3D0-C777-4E19-8F6B-880992595A3F}"/>
                  </a:ext>
                </a:extLst>
              </p:cNvPr>
              <p:cNvCxnSpPr/>
              <p:nvPr/>
            </p:nvCxnSpPr>
            <p:spPr>
              <a:xfrm>
                <a:off x="1595535" y="3881534"/>
                <a:ext cx="1838130" cy="0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necteur droit 90">
                <a:extLst>
                  <a:ext uri="{FF2B5EF4-FFF2-40B4-BE49-F238E27FC236}">
                    <a16:creationId xmlns:a16="http://schemas.microsoft.com/office/drawing/2014/main" id="{4A72C573-98E4-4782-893C-B31B468FB21D}"/>
                  </a:ext>
                </a:extLst>
              </p:cNvPr>
              <p:cNvCxnSpPr/>
              <p:nvPr/>
            </p:nvCxnSpPr>
            <p:spPr>
              <a:xfrm>
                <a:off x="1595535" y="4015273"/>
                <a:ext cx="1838130" cy="0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825FBC29-91F7-4CDB-B638-4D002FDE5078}"/>
                </a:ext>
              </a:extLst>
            </p:cNvPr>
            <p:cNvSpPr/>
            <p:nvPr/>
          </p:nvSpPr>
          <p:spPr>
            <a:xfrm>
              <a:off x="1524000" y="1920544"/>
              <a:ext cx="363894" cy="348329"/>
            </a:xfrm>
            <a:prstGeom prst="ellipse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52B48536-22E0-4FA4-B74E-B0157D1D7759}"/>
                </a:ext>
              </a:extLst>
            </p:cNvPr>
            <p:cNvSpPr/>
            <p:nvPr/>
          </p:nvSpPr>
          <p:spPr>
            <a:xfrm>
              <a:off x="1477347" y="5795858"/>
              <a:ext cx="363894" cy="348329"/>
            </a:xfrm>
            <a:prstGeom prst="ellipse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0F69BD8C-40DD-4F40-AE0E-9A5B08725F2E}"/>
                </a:ext>
              </a:extLst>
            </p:cNvPr>
            <p:cNvSpPr txBox="1"/>
            <p:nvPr/>
          </p:nvSpPr>
          <p:spPr>
            <a:xfrm rot="16200000">
              <a:off x="1966327" y="2950820"/>
              <a:ext cx="1066800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300" dirty="0"/>
                <a:t>Mapper</a:t>
              </a:r>
            </a:p>
          </p:txBody>
        </p:sp>
        <p:sp>
          <p:nvSpPr>
            <p:cNvPr id="93" name="ZoneTexte 92">
              <a:extLst>
                <a:ext uri="{FF2B5EF4-FFF2-40B4-BE49-F238E27FC236}">
                  <a16:creationId xmlns:a16="http://schemas.microsoft.com/office/drawing/2014/main" id="{FBE47BCB-2EC3-4863-B0D9-765172ED32A0}"/>
                </a:ext>
              </a:extLst>
            </p:cNvPr>
            <p:cNvSpPr txBox="1"/>
            <p:nvPr/>
          </p:nvSpPr>
          <p:spPr>
            <a:xfrm rot="16200000">
              <a:off x="1897905" y="4661439"/>
              <a:ext cx="1203643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300" dirty="0" err="1"/>
                <a:t>Reducer</a:t>
              </a:r>
              <a:endParaRPr lang="fr-FR" sz="2300" dirty="0"/>
            </a:p>
          </p:txBody>
        </p:sp>
        <p:cxnSp>
          <p:nvCxnSpPr>
            <p:cNvPr id="10" name="Connecteur : en arc 9">
              <a:extLst>
                <a:ext uri="{FF2B5EF4-FFF2-40B4-BE49-F238E27FC236}">
                  <a16:creationId xmlns:a16="http://schemas.microsoft.com/office/drawing/2014/main" id="{C388DCDD-C5EC-4AC1-BEE4-6DC6F8A028DA}"/>
                </a:ext>
              </a:extLst>
            </p:cNvPr>
            <p:cNvCxnSpPr>
              <a:stCxn id="4" idx="6"/>
            </p:cNvCxnSpPr>
            <p:nvPr/>
          </p:nvCxnSpPr>
          <p:spPr>
            <a:xfrm>
              <a:off x="1887894" y="2094709"/>
              <a:ext cx="174171" cy="545848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eur : en arc 93">
              <a:extLst>
                <a:ext uri="{FF2B5EF4-FFF2-40B4-BE49-F238E27FC236}">
                  <a16:creationId xmlns:a16="http://schemas.microsoft.com/office/drawing/2014/main" id="{DF8E02BB-FD4C-4C41-957A-44D52F541610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rot="10800000" flipV="1">
              <a:off x="1278294" y="2094709"/>
              <a:ext cx="245706" cy="545848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eur : en arc 94">
              <a:extLst>
                <a:ext uri="{FF2B5EF4-FFF2-40B4-BE49-F238E27FC236}">
                  <a16:creationId xmlns:a16="http://schemas.microsoft.com/office/drawing/2014/main" id="{A1AEE4B8-36CB-46D4-9A35-15B0A2685A4B}"/>
                </a:ext>
              </a:extLst>
            </p:cNvPr>
            <p:cNvCxnSpPr>
              <a:cxnSpLocks/>
              <a:endCxn id="92" idx="2"/>
            </p:cNvCxnSpPr>
            <p:nvPr/>
          </p:nvCxnSpPr>
          <p:spPr>
            <a:xfrm rot="16200000" flipH="1">
              <a:off x="1101793" y="5594469"/>
              <a:ext cx="552054" cy="199053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cteur : en arc 95">
              <a:extLst>
                <a:ext uri="{FF2B5EF4-FFF2-40B4-BE49-F238E27FC236}">
                  <a16:creationId xmlns:a16="http://schemas.microsoft.com/office/drawing/2014/main" id="{B25AF62D-4981-42D3-BC30-28834A092CC9}"/>
                </a:ext>
              </a:extLst>
            </p:cNvPr>
            <p:cNvCxnSpPr>
              <a:cxnSpLocks/>
              <a:endCxn id="92" idx="6"/>
            </p:cNvCxnSpPr>
            <p:nvPr/>
          </p:nvCxnSpPr>
          <p:spPr>
            <a:xfrm rot="5400000">
              <a:off x="1675627" y="5583584"/>
              <a:ext cx="552053" cy="220824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eur droit avec flèche 98">
              <a:extLst>
                <a:ext uri="{FF2B5EF4-FFF2-40B4-BE49-F238E27FC236}">
                  <a16:creationId xmlns:a16="http://schemas.microsoft.com/office/drawing/2014/main" id="{6957B17F-E45F-484A-9414-8B21DA8B2D57}"/>
                </a:ext>
              </a:extLst>
            </p:cNvPr>
            <p:cNvCxnSpPr/>
            <p:nvPr/>
          </p:nvCxnSpPr>
          <p:spPr>
            <a:xfrm>
              <a:off x="1287624" y="3744682"/>
              <a:ext cx="0" cy="5753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cteur droit avec flèche 99">
              <a:extLst>
                <a:ext uri="{FF2B5EF4-FFF2-40B4-BE49-F238E27FC236}">
                  <a16:creationId xmlns:a16="http://schemas.microsoft.com/office/drawing/2014/main" id="{1F46D033-1F29-49A1-8940-6FDE11F88DF2}"/>
                </a:ext>
              </a:extLst>
            </p:cNvPr>
            <p:cNvCxnSpPr/>
            <p:nvPr/>
          </p:nvCxnSpPr>
          <p:spPr>
            <a:xfrm>
              <a:off x="2062065" y="3744682"/>
              <a:ext cx="0" cy="5753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Groupe 117">
            <a:extLst>
              <a:ext uri="{FF2B5EF4-FFF2-40B4-BE49-F238E27FC236}">
                <a16:creationId xmlns:a16="http://schemas.microsoft.com/office/drawing/2014/main" id="{B5063064-C7E7-4043-BE03-6CE9C6B7EC63}"/>
              </a:ext>
            </a:extLst>
          </p:cNvPr>
          <p:cNvGrpSpPr/>
          <p:nvPr/>
        </p:nvGrpSpPr>
        <p:grpSpPr>
          <a:xfrm>
            <a:off x="4068147" y="2188432"/>
            <a:ext cx="4624838" cy="1490936"/>
            <a:chOff x="4068147" y="2188432"/>
            <a:chExt cx="4624838" cy="1490936"/>
          </a:xfrm>
        </p:grpSpPr>
        <p:cxnSp>
          <p:nvCxnSpPr>
            <p:cNvPr id="105" name="Connecteur droit 104">
              <a:extLst>
                <a:ext uri="{FF2B5EF4-FFF2-40B4-BE49-F238E27FC236}">
                  <a16:creationId xmlns:a16="http://schemas.microsoft.com/office/drawing/2014/main" id="{BB3842D0-0552-4DE9-B3D6-564D74716427}"/>
                </a:ext>
              </a:extLst>
            </p:cNvPr>
            <p:cNvCxnSpPr>
              <a:cxnSpLocks/>
            </p:cNvCxnSpPr>
            <p:nvPr/>
          </p:nvCxnSpPr>
          <p:spPr>
            <a:xfrm>
              <a:off x="4068147" y="2203559"/>
              <a:ext cx="21779" cy="1475809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ZoneTexte 110">
              <a:extLst>
                <a:ext uri="{FF2B5EF4-FFF2-40B4-BE49-F238E27FC236}">
                  <a16:creationId xmlns:a16="http://schemas.microsoft.com/office/drawing/2014/main" id="{CD57791A-6917-45A5-8651-99EDF410E46A}"/>
                </a:ext>
              </a:extLst>
            </p:cNvPr>
            <p:cNvSpPr txBox="1"/>
            <p:nvPr/>
          </p:nvSpPr>
          <p:spPr>
            <a:xfrm>
              <a:off x="4089926" y="2194652"/>
              <a:ext cx="22921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i="1" dirty="0">
                  <a:solidFill>
                    <a:srgbClr val="83992A"/>
                  </a:solidFill>
                </a:rPr>
                <a:t>Key</a:t>
              </a:r>
            </a:p>
          </p:txBody>
        </p:sp>
        <p:sp>
          <p:nvSpPr>
            <p:cNvPr id="115" name="ZoneTexte 114">
              <a:extLst>
                <a:ext uri="{FF2B5EF4-FFF2-40B4-BE49-F238E27FC236}">
                  <a16:creationId xmlns:a16="http://schemas.microsoft.com/office/drawing/2014/main" id="{3CECF6FF-E85D-4756-83C2-46B6FF6FB013}"/>
                </a:ext>
              </a:extLst>
            </p:cNvPr>
            <p:cNvSpPr txBox="1"/>
            <p:nvPr/>
          </p:nvSpPr>
          <p:spPr>
            <a:xfrm>
              <a:off x="6382125" y="2188432"/>
              <a:ext cx="22921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i="1" dirty="0">
                  <a:solidFill>
                    <a:srgbClr val="83992A"/>
                  </a:solidFill>
                </a:rPr>
                <a:t>Value</a:t>
              </a:r>
            </a:p>
          </p:txBody>
        </p:sp>
        <p:cxnSp>
          <p:nvCxnSpPr>
            <p:cNvPr id="116" name="Connecteur droit 115">
              <a:extLst>
                <a:ext uri="{FF2B5EF4-FFF2-40B4-BE49-F238E27FC236}">
                  <a16:creationId xmlns:a16="http://schemas.microsoft.com/office/drawing/2014/main" id="{EA18C17F-994B-4831-B5CC-1E51056171C3}"/>
                </a:ext>
              </a:extLst>
            </p:cNvPr>
            <p:cNvCxnSpPr>
              <a:cxnSpLocks/>
            </p:cNvCxnSpPr>
            <p:nvPr/>
          </p:nvCxnSpPr>
          <p:spPr>
            <a:xfrm>
              <a:off x="6363473" y="2194652"/>
              <a:ext cx="21779" cy="1475809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eur droit 116">
              <a:extLst>
                <a:ext uri="{FF2B5EF4-FFF2-40B4-BE49-F238E27FC236}">
                  <a16:creationId xmlns:a16="http://schemas.microsoft.com/office/drawing/2014/main" id="{2FBF2108-CAEA-4DA7-9C83-8212DCDEA4F3}"/>
                </a:ext>
              </a:extLst>
            </p:cNvPr>
            <p:cNvCxnSpPr>
              <a:cxnSpLocks/>
            </p:cNvCxnSpPr>
            <p:nvPr/>
          </p:nvCxnSpPr>
          <p:spPr>
            <a:xfrm>
              <a:off x="8671206" y="2188432"/>
              <a:ext cx="21779" cy="1475809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e 118">
            <a:extLst>
              <a:ext uri="{FF2B5EF4-FFF2-40B4-BE49-F238E27FC236}">
                <a16:creationId xmlns:a16="http://schemas.microsoft.com/office/drawing/2014/main" id="{5398B4C0-5197-4B41-B8D8-53AEB21CCC97}"/>
              </a:ext>
            </a:extLst>
          </p:cNvPr>
          <p:cNvGrpSpPr/>
          <p:nvPr/>
        </p:nvGrpSpPr>
        <p:grpSpPr>
          <a:xfrm>
            <a:off x="4089926" y="4137745"/>
            <a:ext cx="4624838" cy="1490936"/>
            <a:chOff x="4068147" y="2188432"/>
            <a:chExt cx="4624838" cy="1490936"/>
          </a:xfrm>
        </p:grpSpPr>
        <p:cxnSp>
          <p:nvCxnSpPr>
            <p:cNvPr id="120" name="Connecteur droit 119">
              <a:extLst>
                <a:ext uri="{FF2B5EF4-FFF2-40B4-BE49-F238E27FC236}">
                  <a16:creationId xmlns:a16="http://schemas.microsoft.com/office/drawing/2014/main" id="{2CACC0E0-FBBA-461A-B983-F8383DD8B4F7}"/>
                </a:ext>
              </a:extLst>
            </p:cNvPr>
            <p:cNvCxnSpPr>
              <a:cxnSpLocks/>
            </p:cNvCxnSpPr>
            <p:nvPr/>
          </p:nvCxnSpPr>
          <p:spPr>
            <a:xfrm>
              <a:off x="4068147" y="2203559"/>
              <a:ext cx="21779" cy="1475809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ZoneTexte 120">
              <a:extLst>
                <a:ext uri="{FF2B5EF4-FFF2-40B4-BE49-F238E27FC236}">
                  <a16:creationId xmlns:a16="http://schemas.microsoft.com/office/drawing/2014/main" id="{850F2F2E-8693-410A-9A82-B696726DC88B}"/>
                </a:ext>
              </a:extLst>
            </p:cNvPr>
            <p:cNvSpPr txBox="1"/>
            <p:nvPr/>
          </p:nvSpPr>
          <p:spPr>
            <a:xfrm>
              <a:off x="4089926" y="2194652"/>
              <a:ext cx="22921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i="1" dirty="0">
                  <a:solidFill>
                    <a:srgbClr val="83992A"/>
                  </a:solidFill>
                </a:rPr>
                <a:t>Key</a:t>
              </a:r>
            </a:p>
          </p:txBody>
        </p:sp>
        <p:sp>
          <p:nvSpPr>
            <p:cNvPr id="122" name="ZoneTexte 121">
              <a:extLst>
                <a:ext uri="{FF2B5EF4-FFF2-40B4-BE49-F238E27FC236}">
                  <a16:creationId xmlns:a16="http://schemas.microsoft.com/office/drawing/2014/main" id="{3006B510-A96E-4BD5-B497-6BC7D1172A1E}"/>
                </a:ext>
              </a:extLst>
            </p:cNvPr>
            <p:cNvSpPr txBox="1"/>
            <p:nvPr/>
          </p:nvSpPr>
          <p:spPr>
            <a:xfrm>
              <a:off x="6382125" y="2188432"/>
              <a:ext cx="22921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i="1" dirty="0">
                  <a:solidFill>
                    <a:srgbClr val="83992A"/>
                  </a:solidFill>
                </a:rPr>
                <a:t>Values</a:t>
              </a:r>
            </a:p>
          </p:txBody>
        </p:sp>
        <p:cxnSp>
          <p:nvCxnSpPr>
            <p:cNvPr id="123" name="Connecteur droit 122">
              <a:extLst>
                <a:ext uri="{FF2B5EF4-FFF2-40B4-BE49-F238E27FC236}">
                  <a16:creationId xmlns:a16="http://schemas.microsoft.com/office/drawing/2014/main" id="{66C7B5EC-AFE0-4D89-968F-EC164DB04104}"/>
                </a:ext>
              </a:extLst>
            </p:cNvPr>
            <p:cNvCxnSpPr>
              <a:cxnSpLocks/>
            </p:cNvCxnSpPr>
            <p:nvPr/>
          </p:nvCxnSpPr>
          <p:spPr>
            <a:xfrm>
              <a:off x="6363473" y="2194652"/>
              <a:ext cx="21779" cy="1475809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droit 123">
              <a:extLst>
                <a:ext uri="{FF2B5EF4-FFF2-40B4-BE49-F238E27FC236}">
                  <a16:creationId xmlns:a16="http://schemas.microsoft.com/office/drawing/2014/main" id="{D159D712-DAC6-48E7-92E0-38C25BDE435A}"/>
                </a:ext>
              </a:extLst>
            </p:cNvPr>
            <p:cNvCxnSpPr>
              <a:cxnSpLocks/>
            </p:cNvCxnSpPr>
            <p:nvPr/>
          </p:nvCxnSpPr>
          <p:spPr>
            <a:xfrm>
              <a:off x="8671206" y="2188432"/>
              <a:ext cx="21779" cy="1475809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4741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E768DA-8BD3-4246-8452-BE2F6C4DE7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74571" y="1678678"/>
            <a:ext cx="5442857" cy="862738"/>
          </a:xfrm>
        </p:spPr>
        <p:txBody>
          <a:bodyPr/>
          <a:lstStyle/>
          <a:p>
            <a:r>
              <a:rPr lang="fr-FR" b="1" dirty="0" err="1"/>
              <a:t>Thank</a:t>
            </a:r>
            <a:r>
              <a:rPr lang="fr-FR" b="1" dirty="0"/>
              <a:t> </a:t>
            </a:r>
            <a:r>
              <a:rPr lang="fr-FR" b="1" dirty="0" err="1"/>
              <a:t>you</a:t>
            </a:r>
            <a:r>
              <a:rPr lang="fr-FR" b="1" dirty="0"/>
              <a:t> !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FDD272F-9E15-44C0-9927-C219CFAB7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571" y="2784013"/>
            <a:ext cx="1905795" cy="1905795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B75AC388-FD43-406C-AE2D-4304622A37BC}"/>
              </a:ext>
            </a:extLst>
          </p:cNvPr>
          <p:cNvSpPr/>
          <p:nvPr/>
        </p:nvSpPr>
        <p:spPr>
          <a:xfrm>
            <a:off x="5915608" y="2743200"/>
            <a:ext cx="720000" cy="72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A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A5AC843-1ED0-44A5-971E-FD18B87F1944}"/>
              </a:ext>
            </a:extLst>
          </p:cNvPr>
          <p:cNvSpPr/>
          <p:nvPr/>
        </p:nvSpPr>
        <p:spPr>
          <a:xfrm>
            <a:off x="6784905" y="3689361"/>
            <a:ext cx="482081" cy="48208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B3345E9-AF5F-48FC-A9E2-BBE76AF1CCD4}"/>
              </a:ext>
            </a:extLst>
          </p:cNvPr>
          <p:cNvSpPr/>
          <p:nvPr/>
        </p:nvSpPr>
        <p:spPr>
          <a:xfrm>
            <a:off x="7541453" y="2948473"/>
            <a:ext cx="338166" cy="33816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AC882F7-869B-4333-B77F-8F5A7144302D}"/>
              </a:ext>
            </a:extLst>
          </p:cNvPr>
          <p:cNvSpPr/>
          <p:nvPr/>
        </p:nvSpPr>
        <p:spPr>
          <a:xfrm>
            <a:off x="8427096" y="3259917"/>
            <a:ext cx="338166" cy="33816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152A9AF0-AD77-413E-AC4B-C8A2DAE1811A}"/>
              </a:ext>
            </a:extLst>
          </p:cNvPr>
          <p:cNvCxnSpPr>
            <a:stCxn id="6" idx="5"/>
            <a:endCxn id="8" idx="1"/>
          </p:cNvCxnSpPr>
          <p:nvPr/>
        </p:nvCxnSpPr>
        <p:spPr>
          <a:xfrm>
            <a:off x="6530166" y="3357758"/>
            <a:ext cx="325338" cy="402202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08F56B7-2287-48CE-A57D-A17117162F3B}"/>
              </a:ext>
            </a:extLst>
          </p:cNvPr>
          <p:cNvCxnSpPr>
            <a:cxnSpLocks/>
            <a:stCxn id="9" idx="3"/>
            <a:endCxn id="8" idx="7"/>
          </p:cNvCxnSpPr>
          <p:nvPr/>
        </p:nvCxnSpPr>
        <p:spPr>
          <a:xfrm flipH="1">
            <a:off x="7196387" y="3237116"/>
            <a:ext cx="394589" cy="522844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0BD8CDD-E4F3-47B1-AA1B-2A4446B6232F}"/>
              </a:ext>
            </a:extLst>
          </p:cNvPr>
          <p:cNvCxnSpPr>
            <a:cxnSpLocks/>
          </p:cNvCxnSpPr>
          <p:nvPr/>
        </p:nvCxnSpPr>
        <p:spPr>
          <a:xfrm>
            <a:off x="7710536" y="3116560"/>
            <a:ext cx="885643" cy="31244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877DBECE-02AD-45B2-89B1-0A844AA91A65}"/>
              </a:ext>
            </a:extLst>
          </p:cNvPr>
          <p:cNvCxnSpPr>
            <a:cxnSpLocks/>
          </p:cNvCxnSpPr>
          <p:nvPr/>
        </p:nvCxnSpPr>
        <p:spPr>
          <a:xfrm flipV="1">
            <a:off x="8186055" y="3451802"/>
            <a:ext cx="410124" cy="695699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6">
            <a:extLst>
              <a:ext uri="{FF2B5EF4-FFF2-40B4-BE49-F238E27FC236}">
                <a16:creationId xmlns:a16="http://schemas.microsoft.com/office/drawing/2014/main" id="{58883E9A-CD5E-4620-AC09-D46EA578A5D5}"/>
              </a:ext>
            </a:extLst>
          </p:cNvPr>
          <p:cNvSpPr/>
          <p:nvPr/>
        </p:nvSpPr>
        <p:spPr>
          <a:xfrm>
            <a:off x="7945015" y="3930402"/>
            <a:ext cx="482081" cy="48208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Z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490C77E-FE5C-414D-A636-AFEAA74CBF66}"/>
              </a:ext>
            </a:extLst>
          </p:cNvPr>
          <p:cNvSpPr txBox="1"/>
          <p:nvPr/>
        </p:nvSpPr>
        <p:spPr>
          <a:xfrm>
            <a:off x="2041848" y="5385508"/>
            <a:ext cx="81083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/>
              <a:t>Ali </a:t>
            </a:r>
            <a:r>
              <a:rPr lang="fr-FR" sz="4800" dirty="0" err="1"/>
              <a:t>Karooni</a:t>
            </a:r>
            <a:r>
              <a:rPr lang="fr-FR" sz="4800" dirty="0"/>
              <a:t> &amp; Lucas Bergeron</a:t>
            </a:r>
          </a:p>
        </p:txBody>
      </p:sp>
    </p:spTree>
    <p:extLst>
      <p:ext uri="{BB962C8B-B14F-4D97-AF65-F5344CB8AC3E}">
        <p14:creationId xmlns:p14="http://schemas.microsoft.com/office/powerpoint/2010/main" val="618709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The internet </a:t>
            </a:r>
            <a:r>
              <a:rPr lang="fr-FR" b="1" dirty="0" err="1"/>
              <a:t>map</a:t>
            </a:r>
            <a:endParaRPr lang="fr-FR" b="1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9FFA304-B549-4519-8FE4-524DB0FDA3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25" t="32788" r="10625" b="13197"/>
          <a:stretch/>
        </p:blipFill>
        <p:spPr>
          <a:xfrm>
            <a:off x="1295401" y="2080727"/>
            <a:ext cx="9601196" cy="370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40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607972"/>
            <a:ext cx="9601196" cy="1069723"/>
          </a:xfrm>
        </p:spPr>
        <p:txBody>
          <a:bodyPr/>
          <a:lstStyle/>
          <a:p>
            <a:r>
              <a:rPr lang="fr-FR" b="1" dirty="0"/>
              <a:t>Our objectives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97E7A129-E7B0-4C6A-8551-60DE2594E745}"/>
              </a:ext>
            </a:extLst>
          </p:cNvPr>
          <p:cNvSpPr/>
          <p:nvPr/>
        </p:nvSpPr>
        <p:spPr>
          <a:xfrm>
            <a:off x="5289481" y="3408449"/>
            <a:ext cx="572276" cy="57227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dirty="0"/>
              <a:t>a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2F58E2C4-4C52-4181-88B6-931A6A1A6A60}"/>
              </a:ext>
            </a:extLst>
          </p:cNvPr>
          <p:cNvSpPr/>
          <p:nvPr/>
        </p:nvSpPr>
        <p:spPr>
          <a:xfrm flipH="1">
            <a:off x="8977611" y="3145805"/>
            <a:ext cx="304800" cy="304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D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33ADA71B-DADD-4BF3-85D6-3CDE82C2C694}"/>
              </a:ext>
            </a:extLst>
          </p:cNvPr>
          <p:cNvSpPr/>
          <p:nvPr/>
        </p:nvSpPr>
        <p:spPr>
          <a:xfrm>
            <a:off x="6201094" y="3893521"/>
            <a:ext cx="657835" cy="65783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dirty="0"/>
              <a:t>b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D9ADC72F-81B6-4BE3-BDAD-66BD1AA55584}"/>
              </a:ext>
            </a:extLst>
          </p:cNvPr>
          <p:cNvSpPr/>
          <p:nvPr/>
        </p:nvSpPr>
        <p:spPr>
          <a:xfrm>
            <a:off x="8350901" y="2143110"/>
            <a:ext cx="390361" cy="39036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076ABE08-5BBA-494B-939D-C081EE8B46A7}"/>
              </a:ext>
            </a:extLst>
          </p:cNvPr>
          <p:cNvSpPr/>
          <p:nvPr/>
        </p:nvSpPr>
        <p:spPr>
          <a:xfrm>
            <a:off x="9577900" y="3190539"/>
            <a:ext cx="609600" cy="6096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C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21A3AC4-1F93-4283-BF93-D8B77A863D39}"/>
              </a:ext>
            </a:extLst>
          </p:cNvPr>
          <p:cNvSpPr/>
          <p:nvPr/>
        </p:nvSpPr>
        <p:spPr>
          <a:xfrm>
            <a:off x="8914582" y="4413375"/>
            <a:ext cx="542761" cy="54276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dirty="0"/>
              <a:t>B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4200E134-ECC6-4116-BEBF-2B592DAA7F57}"/>
              </a:ext>
            </a:extLst>
          </p:cNvPr>
          <p:cNvSpPr/>
          <p:nvPr/>
        </p:nvSpPr>
        <p:spPr>
          <a:xfrm>
            <a:off x="7486207" y="4214010"/>
            <a:ext cx="584775" cy="5847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dirty="0"/>
              <a:t>e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43E534A1-55B9-4749-84EB-7C674AEC1251}"/>
              </a:ext>
            </a:extLst>
          </p:cNvPr>
          <p:cNvCxnSpPr>
            <a:cxnSpLocks/>
            <a:stCxn id="10" idx="7"/>
            <a:endCxn id="8" idx="3"/>
          </p:cNvCxnSpPr>
          <p:nvPr/>
        </p:nvCxnSpPr>
        <p:spPr>
          <a:xfrm flipV="1">
            <a:off x="5777949" y="3030240"/>
            <a:ext cx="416491" cy="462017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DEDEBF30-E821-45CC-9CE6-C1600867AF39}"/>
              </a:ext>
            </a:extLst>
          </p:cNvPr>
          <p:cNvCxnSpPr>
            <a:cxnSpLocks/>
            <a:stCxn id="15" idx="2"/>
            <a:endCxn id="8" idx="6"/>
          </p:cNvCxnSpPr>
          <p:nvPr/>
        </p:nvCxnSpPr>
        <p:spPr>
          <a:xfrm flipH="1">
            <a:off x="7203234" y="2338291"/>
            <a:ext cx="1147667" cy="274093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B3C2617D-0CC8-4C2E-A2C4-BFBB6D0262E1}"/>
              </a:ext>
            </a:extLst>
          </p:cNvPr>
          <p:cNvCxnSpPr>
            <a:cxnSpLocks/>
            <a:stCxn id="9" idx="1"/>
            <a:endCxn id="8" idx="5"/>
          </p:cNvCxnSpPr>
          <p:nvPr/>
        </p:nvCxnSpPr>
        <p:spPr>
          <a:xfrm flipH="1" flipV="1">
            <a:off x="7030152" y="3030240"/>
            <a:ext cx="444051" cy="35213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CE2F56A1-3BE3-496D-8115-3EF5C517DD8E}"/>
              </a:ext>
            </a:extLst>
          </p:cNvPr>
          <p:cNvCxnSpPr>
            <a:cxnSpLocks/>
            <a:stCxn id="14" idx="0"/>
            <a:endCxn id="8" idx="4"/>
          </p:cNvCxnSpPr>
          <p:nvPr/>
        </p:nvCxnSpPr>
        <p:spPr>
          <a:xfrm flipV="1">
            <a:off x="6530012" y="3203322"/>
            <a:ext cx="82284" cy="690199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785F80D9-43DC-4BAC-AC12-7A57AA39A73F}"/>
              </a:ext>
            </a:extLst>
          </p:cNvPr>
          <p:cNvCxnSpPr>
            <a:cxnSpLocks/>
          </p:cNvCxnSpPr>
          <p:nvPr/>
        </p:nvCxnSpPr>
        <p:spPr>
          <a:xfrm flipH="1" flipV="1">
            <a:off x="6690952" y="2680664"/>
            <a:ext cx="3861973" cy="161264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26F19889-C1E9-48A1-9AC0-7BBE7A0C8288}"/>
              </a:ext>
            </a:extLst>
          </p:cNvPr>
          <p:cNvCxnSpPr>
            <a:cxnSpLocks/>
            <a:stCxn id="13" idx="6"/>
            <a:endCxn id="9" idx="6"/>
          </p:cNvCxnSpPr>
          <p:nvPr/>
        </p:nvCxnSpPr>
        <p:spPr>
          <a:xfrm flipH="1">
            <a:off x="8092753" y="3298205"/>
            <a:ext cx="884858" cy="340377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238BBCBE-06C7-4FFA-84BA-69CF0103813C}"/>
              </a:ext>
            </a:extLst>
          </p:cNvPr>
          <p:cNvCxnSpPr>
            <a:cxnSpLocks/>
            <a:stCxn id="13" idx="1"/>
            <a:endCxn id="19" idx="3"/>
          </p:cNvCxnSpPr>
          <p:nvPr/>
        </p:nvCxnSpPr>
        <p:spPr>
          <a:xfrm flipV="1">
            <a:off x="9237774" y="2524512"/>
            <a:ext cx="554969" cy="66593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D276FD66-21BE-445B-ABD1-DDECCC8FFBAC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9882700" y="2273274"/>
            <a:ext cx="215526" cy="917265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5F6F1FDF-A597-437F-A361-EDBB236B8835}"/>
              </a:ext>
            </a:extLst>
          </p:cNvPr>
          <p:cNvCxnSpPr>
            <a:cxnSpLocks/>
            <a:stCxn id="18" idx="2"/>
            <a:endCxn id="21" idx="6"/>
          </p:cNvCxnSpPr>
          <p:nvPr/>
        </p:nvCxnSpPr>
        <p:spPr>
          <a:xfrm flipH="1" flipV="1">
            <a:off x="8070982" y="4506398"/>
            <a:ext cx="843600" cy="178358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532DE66B-C68C-4970-8163-85FAF6703BC2}"/>
              </a:ext>
            </a:extLst>
          </p:cNvPr>
          <p:cNvCxnSpPr>
            <a:cxnSpLocks/>
            <a:stCxn id="16" idx="5"/>
            <a:endCxn id="17" idx="1"/>
          </p:cNvCxnSpPr>
          <p:nvPr/>
        </p:nvCxnSpPr>
        <p:spPr>
          <a:xfrm>
            <a:off x="10098226" y="3710865"/>
            <a:ext cx="298274" cy="389011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33E71B62-36EC-48FC-B9B9-8FAE409D9180}"/>
              </a:ext>
            </a:extLst>
          </p:cNvPr>
          <p:cNvCxnSpPr>
            <a:cxnSpLocks/>
          </p:cNvCxnSpPr>
          <p:nvPr/>
        </p:nvCxnSpPr>
        <p:spPr>
          <a:xfrm>
            <a:off x="7777067" y="3679228"/>
            <a:ext cx="3406464" cy="1276907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llipse 59">
            <a:extLst>
              <a:ext uri="{FF2B5EF4-FFF2-40B4-BE49-F238E27FC236}">
                <a16:creationId xmlns:a16="http://schemas.microsoft.com/office/drawing/2014/main" id="{66DAED77-68F0-41FE-B558-31716F3035F6}"/>
              </a:ext>
            </a:extLst>
          </p:cNvPr>
          <p:cNvSpPr/>
          <p:nvPr/>
        </p:nvSpPr>
        <p:spPr>
          <a:xfrm>
            <a:off x="10695012" y="3046521"/>
            <a:ext cx="167187" cy="16718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h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D488128E-0FBB-4C3A-B1DF-690F37DA29A8}"/>
              </a:ext>
            </a:extLst>
          </p:cNvPr>
          <p:cNvSpPr/>
          <p:nvPr/>
        </p:nvSpPr>
        <p:spPr>
          <a:xfrm>
            <a:off x="9674319" y="1834283"/>
            <a:ext cx="808653" cy="80865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f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8BF2C561-A827-4D0C-A496-C59E38B81859}"/>
              </a:ext>
            </a:extLst>
          </p:cNvPr>
          <p:cNvSpPr/>
          <p:nvPr/>
        </p:nvSpPr>
        <p:spPr>
          <a:xfrm>
            <a:off x="7368077" y="3276244"/>
            <a:ext cx="724676" cy="72467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dirty="0"/>
              <a:t>c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5AA89EF0-D163-4192-9A07-B700E09D6829}"/>
              </a:ext>
            </a:extLst>
          </p:cNvPr>
          <p:cNvSpPr/>
          <p:nvPr/>
        </p:nvSpPr>
        <p:spPr>
          <a:xfrm>
            <a:off x="6021358" y="2021446"/>
            <a:ext cx="1181876" cy="118187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/>
              <a:t>A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7114ACA-6111-4918-B282-0B6E57BA6751}"/>
              </a:ext>
            </a:extLst>
          </p:cNvPr>
          <p:cNvSpPr/>
          <p:nvPr/>
        </p:nvSpPr>
        <p:spPr>
          <a:xfrm>
            <a:off x="10322712" y="4026088"/>
            <a:ext cx="503854" cy="50385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dirty="0"/>
              <a:t>g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15E5BA7-4514-4893-9F8B-B38B77A4E8CC}"/>
              </a:ext>
            </a:extLst>
          </p:cNvPr>
          <p:cNvSpPr/>
          <p:nvPr/>
        </p:nvSpPr>
        <p:spPr>
          <a:xfrm>
            <a:off x="11016345" y="4788949"/>
            <a:ext cx="334373" cy="33437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K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1CD3B96-EE44-4D4F-8509-AE02372D13D2}"/>
              </a:ext>
            </a:extLst>
          </p:cNvPr>
          <p:cNvSpPr txBox="1"/>
          <p:nvPr/>
        </p:nvSpPr>
        <p:spPr>
          <a:xfrm>
            <a:off x="1001035" y="2046995"/>
            <a:ext cx="3699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Page ranking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Plotting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BE1678B0-4FB0-452D-890C-7F1B10000033}"/>
              </a:ext>
            </a:extLst>
          </p:cNvPr>
          <p:cNvSpPr txBox="1"/>
          <p:nvPr/>
        </p:nvSpPr>
        <p:spPr>
          <a:xfrm>
            <a:off x="985799" y="4374512"/>
            <a:ext cx="57261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UPPERCASE = Repositories</a:t>
            </a:r>
          </a:p>
          <a:p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lowercase = Users</a:t>
            </a:r>
          </a:p>
          <a:p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Number = Weight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(proceed with </a:t>
            </a:r>
            <a:r>
              <a:rPr lang="en-GB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pagerank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663D4E3-9A9C-44B1-A474-DF03CA1F434B}"/>
              </a:ext>
            </a:extLst>
          </p:cNvPr>
          <p:cNvSpPr txBox="1"/>
          <p:nvPr/>
        </p:nvSpPr>
        <p:spPr>
          <a:xfrm>
            <a:off x="5984127" y="1883915"/>
            <a:ext cx="416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204A9EEF-4AFF-4AEC-A51A-B31311ED65A9}"/>
              </a:ext>
            </a:extLst>
          </p:cNvPr>
          <p:cNvSpPr txBox="1"/>
          <p:nvPr/>
        </p:nvSpPr>
        <p:spPr>
          <a:xfrm>
            <a:off x="5058924" y="3190442"/>
            <a:ext cx="416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5D8A43E-75B7-4795-916C-4F21DD46FDC8}"/>
              </a:ext>
            </a:extLst>
          </p:cNvPr>
          <p:cNvSpPr txBox="1"/>
          <p:nvPr/>
        </p:nvSpPr>
        <p:spPr>
          <a:xfrm>
            <a:off x="5960822" y="4093712"/>
            <a:ext cx="416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3B80B3B3-E9AD-4FB4-91A3-81EC5DF858F6}"/>
              </a:ext>
            </a:extLst>
          </p:cNvPr>
          <p:cNvSpPr txBox="1"/>
          <p:nvPr/>
        </p:nvSpPr>
        <p:spPr>
          <a:xfrm>
            <a:off x="6903156" y="3419336"/>
            <a:ext cx="554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1.5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F6D9284B-1680-4860-AC55-F9988023B565}"/>
              </a:ext>
            </a:extLst>
          </p:cNvPr>
          <p:cNvSpPr txBox="1"/>
          <p:nvPr/>
        </p:nvSpPr>
        <p:spPr>
          <a:xfrm>
            <a:off x="7136137" y="4341771"/>
            <a:ext cx="416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1C19CF24-8CDE-4835-B776-CC02320CAEA7}"/>
              </a:ext>
            </a:extLst>
          </p:cNvPr>
          <p:cNvSpPr txBox="1"/>
          <p:nvPr/>
        </p:nvSpPr>
        <p:spPr>
          <a:xfrm>
            <a:off x="8725830" y="4189846"/>
            <a:ext cx="416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8E526B63-10F1-4D58-8D85-3AEAD9D4098B}"/>
              </a:ext>
            </a:extLst>
          </p:cNvPr>
          <p:cNvSpPr txBox="1"/>
          <p:nvPr/>
        </p:nvSpPr>
        <p:spPr>
          <a:xfrm>
            <a:off x="8557674" y="2958757"/>
            <a:ext cx="55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0.5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A0B1A658-7BA0-4AE8-94D2-AC2D7026ED69}"/>
              </a:ext>
            </a:extLst>
          </p:cNvPr>
          <p:cNvSpPr txBox="1"/>
          <p:nvPr/>
        </p:nvSpPr>
        <p:spPr>
          <a:xfrm>
            <a:off x="8585564" y="1898411"/>
            <a:ext cx="55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0.5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A792C559-8560-485B-A881-9D314B2E756D}"/>
              </a:ext>
            </a:extLst>
          </p:cNvPr>
          <p:cNvSpPr txBox="1"/>
          <p:nvPr/>
        </p:nvSpPr>
        <p:spPr>
          <a:xfrm>
            <a:off x="10501151" y="1883915"/>
            <a:ext cx="554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43C525B0-38D5-4B5F-BDB0-A28FA71DAAC5}"/>
              </a:ext>
            </a:extLst>
          </p:cNvPr>
          <p:cNvSpPr txBox="1"/>
          <p:nvPr/>
        </p:nvSpPr>
        <p:spPr>
          <a:xfrm>
            <a:off x="10852998" y="2783302"/>
            <a:ext cx="55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0.1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5AF6468D-1227-4B8F-A8B7-0399735CE453}"/>
              </a:ext>
            </a:extLst>
          </p:cNvPr>
          <p:cNvSpPr txBox="1"/>
          <p:nvPr/>
        </p:nvSpPr>
        <p:spPr>
          <a:xfrm>
            <a:off x="10193055" y="3328402"/>
            <a:ext cx="554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1.5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F91E5C87-EB51-4CE5-9E13-55B60F229BDD}"/>
              </a:ext>
            </a:extLst>
          </p:cNvPr>
          <p:cNvSpPr txBox="1"/>
          <p:nvPr/>
        </p:nvSpPr>
        <p:spPr>
          <a:xfrm>
            <a:off x="10791282" y="3993594"/>
            <a:ext cx="416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1E4421E6-4CAC-4EEB-9D78-D40797C2AA63}"/>
              </a:ext>
            </a:extLst>
          </p:cNvPr>
          <p:cNvSpPr txBox="1"/>
          <p:nvPr/>
        </p:nvSpPr>
        <p:spPr>
          <a:xfrm>
            <a:off x="10865889" y="5144895"/>
            <a:ext cx="55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0.5</a:t>
            </a:r>
          </a:p>
        </p:txBody>
      </p:sp>
    </p:spTree>
    <p:extLst>
      <p:ext uri="{BB962C8B-B14F-4D97-AF65-F5344CB8AC3E}">
        <p14:creationId xmlns:p14="http://schemas.microsoft.com/office/powerpoint/2010/main" val="2714860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609600"/>
            <a:ext cx="10916816" cy="1069723"/>
          </a:xfrm>
        </p:spPr>
        <p:txBody>
          <a:bodyPr>
            <a:noAutofit/>
          </a:bodyPr>
          <a:lstStyle/>
          <a:p>
            <a:r>
              <a:rPr lang="fr-FR" sz="4000" b="1" dirty="0"/>
              <a:t>Page </a:t>
            </a:r>
            <a:r>
              <a:rPr lang="fr-FR" sz="4000" b="1" dirty="0" err="1"/>
              <a:t>Ranking</a:t>
            </a:r>
            <a:r>
              <a:rPr lang="fr-FR" sz="4000" b="1" dirty="0"/>
              <a:t> </a:t>
            </a:r>
            <a:r>
              <a:rPr lang="fr-FR" sz="4000" b="1" dirty="0" err="1"/>
              <a:t>algorithm</a:t>
            </a:r>
            <a:endParaRPr lang="fr-FR" sz="4000" b="1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86E6733C-98A7-4217-A33D-1CAD5499D13B}"/>
              </a:ext>
            </a:extLst>
          </p:cNvPr>
          <p:cNvGrpSpPr/>
          <p:nvPr/>
        </p:nvGrpSpPr>
        <p:grpSpPr>
          <a:xfrm>
            <a:off x="943033" y="2187793"/>
            <a:ext cx="6155702" cy="3643840"/>
            <a:chOff x="1082992" y="2111533"/>
            <a:chExt cx="6438050" cy="3810974"/>
          </a:xfrm>
        </p:grpSpPr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23907A15-991E-4466-9C7B-78F02A6116F7}"/>
                </a:ext>
              </a:extLst>
            </p:cNvPr>
            <p:cNvCxnSpPr>
              <a:cxnSpLocks/>
              <a:stCxn id="112" idx="6"/>
              <a:endCxn id="60" idx="2"/>
            </p:cNvCxnSpPr>
            <p:nvPr/>
          </p:nvCxnSpPr>
          <p:spPr>
            <a:xfrm>
              <a:off x="2143576" y="2641825"/>
              <a:ext cx="2210971" cy="0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>
              <a:extLst>
                <a:ext uri="{FF2B5EF4-FFF2-40B4-BE49-F238E27FC236}">
                  <a16:creationId xmlns:a16="http://schemas.microsoft.com/office/drawing/2014/main" id="{A4C7C4C6-36CA-4CE3-BC12-BA186937589D}"/>
                </a:ext>
              </a:extLst>
            </p:cNvPr>
            <p:cNvCxnSpPr>
              <a:cxnSpLocks/>
              <a:stCxn id="110" idx="1"/>
              <a:endCxn id="60" idx="5"/>
            </p:cNvCxnSpPr>
            <p:nvPr/>
          </p:nvCxnSpPr>
          <p:spPr>
            <a:xfrm flipH="1" flipV="1">
              <a:off x="5259812" y="3016798"/>
              <a:ext cx="1355965" cy="54314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83D2D1AA-B2CD-48E8-BF5B-310ABB810476}"/>
                </a:ext>
              </a:extLst>
            </p:cNvPr>
            <p:cNvSpPr/>
            <p:nvPr/>
          </p:nvSpPr>
          <p:spPr>
            <a:xfrm>
              <a:off x="4354547" y="2111533"/>
              <a:ext cx="1060584" cy="10605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500" b="1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87" name="Connecteur droit 86">
              <a:extLst>
                <a:ext uri="{FF2B5EF4-FFF2-40B4-BE49-F238E27FC236}">
                  <a16:creationId xmlns:a16="http://schemas.microsoft.com/office/drawing/2014/main" id="{5DF0B8CB-34F9-4F05-A9A9-F6C032963D49}"/>
                </a:ext>
              </a:extLst>
            </p:cNvPr>
            <p:cNvCxnSpPr>
              <a:cxnSpLocks/>
              <a:stCxn id="125" idx="7"/>
              <a:endCxn id="60" idx="3"/>
            </p:cNvCxnSpPr>
            <p:nvPr/>
          </p:nvCxnSpPr>
          <p:spPr>
            <a:xfrm flipV="1">
              <a:off x="3370445" y="3016798"/>
              <a:ext cx="1139421" cy="54314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3C7ABE63-E31A-47AC-9A84-2D026E32C366}"/>
                </a:ext>
              </a:extLst>
            </p:cNvPr>
            <p:cNvSpPr/>
            <p:nvPr/>
          </p:nvSpPr>
          <p:spPr>
            <a:xfrm>
              <a:off x="6460458" y="3404623"/>
              <a:ext cx="1060584" cy="10605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500" b="1" dirty="0">
                  <a:solidFill>
                    <a:schemeClr val="tx1"/>
                  </a:solidFill>
                </a:rPr>
                <a:t>c</a:t>
              </a:r>
              <a:endParaRPr lang="fr-FR" sz="2500" dirty="0">
                <a:solidFill>
                  <a:schemeClr val="tx1"/>
                </a:solidFill>
              </a:endParaRPr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710D359F-7F28-4A86-9D1C-920BDCBC3F3F}"/>
                </a:ext>
              </a:extLst>
            </p:cNvPr>
            <p:cNvSpPr/>
            <p:nvPr/>
          </p:nvSpPr>
          <p:spPr>
            <a:xfrm>
              <a:off x="1082992" y="2111533"/>
              <a:ext cx="1060584" cy="10605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500" b="1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8DBA55DC-854C-49CF-84BE-978A8CE7FE96}"/>
                </a:ext>
              </a:extLst>
            </p:cNvPr>
            <p:cNvSpPr/>
            <p:nvPr/>
          </p:nvSpPr>
          <p:spPr>
            <a:xfrm>
              <a:off x="2465180" y="3404623"/>
              <a:ext cx="1060584" cy="10605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500" b="1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7C5D4730-E127-4EB1-9918-58068CC1E575}"/>
                </a:ext>
              </a:extLst>
            </p:cNvPr>
            <p:cNvSpPr/>
            <p:nvPr/>
          </p:nvSpPr>
          <p:spPr>
            <a:xfrm>
              <a:off x="4461582" y="4861923"/>
              <a:ext cx="1060584" cy="10605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500" b="1" dirty="0">
                  <a:solidFill>
                    <a:schemeClr val="tx1"/>
                  </a:solidFill>
                </a:rPr>
                <a:t>B</a:t>
              </a:r>
              <a:endParaRPr lang="fr-FR" sz="2500" dirty="0">
                <a:solidFill>
                  <a:schemeClr val="tx1"/>
                </a:solidFill>
              </a:endParaRPr>
            </a:p>
          </p:txBody>
        </p:sp>
        <p:cxnSp>
          <p:nvCxnSpPr>
            <p:cNvPr id="133" name="Connecteur droit 132">
              <a:extLst>
                <a:ext uri="{FF2B5EF4-FFF2-40B4-BE49-F238E27FC236}">
                  <a16:creationId xmlns:a16="http://schemas.microsoft.com/office/drawing/2014/main" id="{FB3413C1-831D-4C06-BDB9-C0910FECD355}"/>
                </a:ext>
              </a:extLst>
            </p:cNvPr>
            <p:cNvCxnSpPr>
              <a:cxnSpLocks/>
              <a:stCxn id="132" idx="1"/>
              <a:endCxn id="125" idx="5"/>
            </p:cNvCxnSpPr>
            <p:nvPr/>
          </p:nvCxnSpPr>
          <p:spPr>
            <a:xfrm flipH="1" flipV="1">
              <a:off x="3370445" y="4309888"/>
              <a:ext cx="1246456" cy="70735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138">
              <a:extLst>
                <a:ext uri="{FF2B5EF4-FFF2-40B4-BE49-F238E27FC236}">
                  <a16:creationId xmlns:a16="http://schemas.microsoft.com/office/drawing/2014/main" id="{17C26E5B-C48B-425E-B255-4200D35A7BA2}"/>
                </a:ext>
              </a:extLst>
            </p:cNvPr>
            <p:cNvCxnSpPr>
              <a:cxnSpLocks/>
              <a:stCxn id="132" idx="7"/>
              <a:endCxn id="110" idx="3"/>
            </p:cNvCxnSpPr>
            <p:nvPr/>
          </p:nvCxnSpPr>
          <p:spPr>
            <a:xfrm flipV="1">
              <a:off x="5366847" y="4309888"/>
              <a:ext cx="1248930" cy="70735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ZoneTexte 157">
              <a:extLst>
                <a:ext uri="{FF2B5EF4-FFF2-40B4-BE49-F238E27FC236}">
                  <a16:creationId xmlns:a16="http://schemas.microsoft.com/office/drawing/2014/main" id="{6259CF64-BADE-4EC4-A4D8-5FBAD9E85008}"/>
                </a:ext>
              </a:extLst>
            </p:cNvPr>
            <p:cNvSpPr txBox="1"/>
            <p:nvPr/>
          </p:nvSpPr>
          <p:spPr>
            <a:xfrm>
              <a:off x="3142736" y="2275314"/>
              <a:ext cx="302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6</a:t>
              </a:r>
            </a:p>
          </p:txBody>
        </p:sp>
        <p:sp>
          <p:nvSpPr>
            <p:cNvPr id="163" name="ZoneTexte 162">
              <a:extLst>
                <a:ext uri="{FF2B5EF4-FFF2-40B4-BE49-F238E27FC236}">
                  <a16:creationId xmlns:a16="http://schemas.microsoft.com/office/drawing/2014/main" id="{6BC2D8A2-2CFB-4B7D-9C83-C76B35E1E944}"/>
                </a:ext>
              </a:extLst>
            </p:cNvPr>
            <p:cNvSpPr txBox="1"/>
            <p:nvPr/>
          </p:nvSpPr>
          <p:spPr>
            <a:xfrm rot="1331665">
              <a:off x="5864227" y="2882894"/>
              <a:ext cx="302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2</a:t>
              </a:r>
            </a:p>
          </p:txBody>
        </p:sp>
        <p:sp>
          <p:nvSpPr>
            <p:cNvPr id="164" name="ZoneTexte 163">
              <a:extLst>
                <a:ext uri="{FF2B5EF4-FFF2-40B4-BE49-F238E27FC236}">
                  <a16:creationId xmlns:a16="http://schemas.microsoft.com/office/drawing/2014/main" id="{F09C5927-1463-4F64-BF38-5CC76DA7125E}"/>
                </a:ext>
              </a:extLst>
            </p:cNvPr>
            <p:cNvSpPr txBox="1"/>
            <p:nvPr/>
          </p:nvSpPr>
          <p:spPr>
            <a:xfrm rot="19758758">
              <a:off x="3856537" y="3288370"/>
              <a:ext cx="302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1</a:t>
              </a:r>
            </a:p>
          </p:txBody>
        </p:sp>
        <p:sp>
          <p:nvSpPr>
            <p:cNvPr id="165" name="ZoneTexte 164">
              <a:extLst>
                <a:ext uri="{FF2B5EF4-FFF2-40B4-BE49-F238E27FC236}">
                  <a16:creationId xmlns:a16="http://schemas.microsoft.com/office/drawing/2014/main" id="{AF4A0EAD-2192-40A5-A8E7-2494F6DF6047}"/>
                </a:ext>
              </a:extLst>
            </p:cNvPr>
            <p:cNvSpPr txBox="1"/>
            <p:nvPr/>
          </p:nvSpPr>
          <p:spPr>
            <a:xfrm rot="2078664">
              <a:off x="3844747" y="4694345"/>
              <a:ext cx="2667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3</a:t>
              </a:r>
            </a:p>
          </p:txBody>
        </p:sp>
        <p:sp>
          <p:nvSpPr>
            <p:cNvPr id="166" name="ZoneTexte 165">
              <a:extLst>
                <a:ext uri="{FF2B5EF4-FFF2-40B4-BE49-F238E27FC236}">
                  <a16:creationId xmlns:a16="http://schemas.microsoft.com/office/drawing/2014/main" id="{A33F7397-70D9-47E2-ADCC-95575698632C}"/>
                </a:ext>
              </a:extLst>
            </p:cNvPr>
            <p:cNvSpPr txBox="1"/>
            <p:nvPr/>
          </p:nvSpPr>
          <p:spPr>
            <a:xfrm rot="19680026">
              <a:off x="5899907" y="4677257"/>
              <a:ext cx="2667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4</a:t>
              </a:r>
            </a:p>
          </p:txBody>
        </p:sp>
      </p:grpSp>
      <p:cxnSp>
        <p:nvCxnSpPr>
          <p:cNvPr id="174" name="Connecteur droit 173">
            <a:extLst>
              <a:ext uri="{FF2B5EF4-FFF2-40B4-BE49-F238E27FC236}">
                <a16:creationId xmlns:a16="http://schemas.microsoft.com/office/drawing/2014/main" id="{9C6C33E9-DDA2-492C-9525-39BD8C5D42B7}"/>
              </a:ext>
            </a:extLst>
          </p:cNvPr>
          <p:cNvCxnSpPr>
            <a:cxnSpLocks/>
          </p:cNvCxnSpPr>
          <p:nvPr/>
        </p:nvCxnSpPr>
        <p:spPr>
          <a:xfrm flipH="1">
            <a:off x="7302014" y="1752423"/>
            <a:ext cx="16026" cy="4234353"/>
          </a:xfrm>
          <a:prstGeom prst="line">
            <a:avLst/>
          </a:prstGeom>
          <a:ln w="19050">
            <a:solidFill>
              <a:srgbClr val="839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F02579BC-5569-4F4A-A905-58086CB0374C}"/>
                  </a:ext>
                </a:extLst>
              </p:cNvPr>
              <p:cNvSpPr txBox="1"/>
              <p:nvPr/>
            </p:nvSpPr>
            <p:spPr>
              <a:xfrm>
                <a:off x="7732391" y="2449461"/>
                <a:ext cx="3166354" cy="20802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F02579BC-5569-4F4A-A905-58086CB03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391" y="2449461"/>
                <a:ext cx="3166354" cy="20802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3387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609600"/>
            <a:ext cx="10916816" cy="1069723"/>
          </a:xfrm>
        </p:spPr>
        <p:txBody>
          <a:bodyPr>
            <a:noAutofit/>
          </a:bodyPr>
          <a:lstStyle/>
          <a:p>
            <a:r>
              <a:rPr lang="fr-FR" sz="4000" b="1" dirty="0"/>
              <a:t>Page </a:t>
            </a:r>
            <a:r>
              <a:rPr lang="fr-FR" sz="4000" b="1" dirty="0" err="1"/>
              <a:t>Ranking</a:t>
            </a:r>
            <a:r>
              <a:rPr lang="fr-FR" sz="4000" b="1" dirty="0"/>
              <a:t> </a:t>
            </a:r>
            <a:r>
              <a:rPr lang="fr-FR" sz="4000" b="1" dirty="0" err="1"/>
              <a:t>algorithm</a:t>
            </a:r>
            <a:endParaRPr lang="fr-FR" sz="4000" b="1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8F112949-3ACA-4926-ACCA-B591797EF722}"/>
              </a:ext>
            </a:extLst>
          </p:cNvPr>
          <p:cNvGrpSpPr/>
          <p:nvPr/>
        </p:nvGrpSpPr>
        <p:grpSpPr>
          <a:xfrm>
            <a:off x="756425" y="2064878"/>
            <a:ext cx="6438050" cy="3810974"/>
            <a:chOff x="1082998" y="2111533"/>
            <a:chExt cx="6438050" cy="3810974"/>
          </a:xfrm>
        </p:grpSpPr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23907A15-991E-4466-9C7B-78F02A6116F7}"/>
                </a:ext>
              </a:extLst>
            </p:cNvPr>
            <p:cNvCxnSpPr>
              <a:cxnSpLocks/>
              <a:stCxn id="112" idx="6"/>
              <a:endCxn id="60" idx="2"/>
            </p:cNvCxnSpPr>
            <p:nvPr/>
          </p:nvCxnSpPr>
          <p:spPr>
            <a:xfrm>
              <a:off x="2143582" y="2641825"/>
              <a:ext cx="2210971" cy="0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>
              <a:extLst>
                <a:ext uri="{FF2B5EF4-FFF2-40B4-BE49-F238E27FC236}">
                  <a16:creationId xmlns:a16="http://schemas.microsoft.com/office/drawing/2014/main" id="{A4C7C4C6-36CA-4CE3-BC12-BA186937589D}"/>
                </a:ext>
              </a:extLst>
            </p:cNvPr>
            <p:cNvCxnSpPr>
              <a:cxnSpLocks/>
              <a:stCxn id="110" idx="1"/>
              <a:endCxn id="60" idx="5"/>
            </p:cNvCxnSpPr>
            <p:nvPr/>
          </p:nvCxnSpPr>
          <p:spPr>
            <a:xfrm flipH="1" flipV="1">
              <a:off x="5259818" y="3016798"/>
              <a:ext cx="1355965" cy="54314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83D2D1AA-B2CD-48E8-BF5B-310ABB810476}"/>
                </a:ext>
              </a:extLst>
            </p:cNvPr>
            <p:cNvSpPr/>
            <p:nvPr/>
          </p:nvSpPr>
          <p:spPr>
            <a:xfrm>
              <a:off x="4354553" y="2111533"/>
              <a:ext cx="1060584" cy="10605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500" b="1" dirty="0">
                  <a:solidFill>
                    <a:schemeClr val="tx1"/>
                  </a:solidFill>
                </a:rPr>
                <a:t>A</a:t>
              </a:r>
            </a:p>
            <a:p>
              <a:pPr algn="ctr"/>
              <a:r>
                <a:rPr lang="fr-FR" sz="2500" dirty="0">
                  <a:solidFill>
                    <a:srgbClr val="FF0000"/>
                  </a:solidFill>
                </a:rPr>
                <a:t>0.2</a:t>
              </a:r>
            </a:p>
          </p:txBody>
        </p:sp>
        <p:cxnSp>
          <p:nvCxnSpPr>
            <p:cNvPr id="87" name="Connecteur droit 86">
              <a:extLst>
                <a:ext uri="{FF2B5EF4-FFF2-40B4-BE49-F238E27FC236}">
                  <a16:creationId xmlns:a16="http://schemas.microsoft.com/office/drawing/2014/main" id="{5DF0B8CB-34F9-4F05-A9A9-F6C032963D49}"/>
                </a:ext>
              </a:extLst>
            </p:cNvPr>
            <p:cNvCxnSpPr>
              <a:cxnSpLocks/>
              <a:stCxn id="125" idx="7"/>
              <a:endCxn id="60" idx="3"/>
            </p:cNvCxnSpPr>
            <p:nvPr/>
          </p:nvCxnSpPr>
          <p:spPr>
            <a:xfrm flipV="1">
              <a:off x="3370451" y="3016798"/>
              <a:ext cx="1139421" cy="54314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3C7ABE63-E31A-47AC-9A84-2D026E32C366}"/>
                </a:ext>
              </a:extLst>
            </p:cNvPr>
            <p:cNvSpPr/>
            <p:nvPr/>
          </p:nvSpPr>
          <p:spPr>
            <a:xfrm>
              <a:off x="6460464" y="3404623"/>
              <a:ext cx="1060584" cy="10605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500" b="1" dirty="0">
                  <a:solidFill>
                    <a:schemeClr val="tx1"/>
                  </a:solidFill>
                </a:rPr>
                <a:t>c</a:t>
              </a:r>
            </a:p>
            <a:p>
              <a:pPr algn="ctr"/>
              <a:r>
                <a:rPr lang="fr-FR" sz="2500" dirty="0">
                  <a:solidFill>
                    <a:srgbClr val="FF0000"/>
                  </a:solidFill>
                </a:rPr>
                <a:t>0.2</a:t>
              </a:r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710D359F-7F28-4A86-9D1C-920BDCBC3F3F}"/>
                </a:ext>
              </a:extLst>
            </p:cNvPr>
            <p:cNvSpPr/>
            <p:nvPr/>
          </p:nvSpPr>
          <p:spPr>
            <a:xfrm>
              <a:off x="1082998" y="2111533"/>
              <a:ext cx="1060584" cy="10605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500" b="1" dirty="0">
                  <a:solidFill>
                    <a:schemeClr val="tx1"/>
                  </a:solidFill>
                </a:rPr>
                <a:t>a</a:t>
              </a:r>
            </a:p>
            <a:p>
              <a:pPr algn="ctr"/>
              <a:r>
                <a:rPr lang="fr-FR" sz="2500" dirty="0">
                  <a:solidFill>
                    <a:srgbClr val="FF0000"/>
                  </a:solidFill>
                </a:rPr>
                <a:t>0.2</a:t>
              </a:r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8DBA55DC-854C-49CF-84BE-978A8CE7FE96}"/>
                </a:ext>
              </a:extLst>
            </p:cNvPr>
            <p:cNvSpPr/>
            <p:nvPr/>
          </p:nvSpPr>
          <p:spPr>
            <a:xfrm>
              <a:off x="2465186" y="3404623"/>
              <a:ext cx="1060584" cy="10605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500" b="1" dirty="0">
                  <a:solidFill>
                    <a:schemeClr val="tx1"/>
                  </a:solidFill>
                </a:rPr>
                <a:t>b</a:t>
              </a:r>
            </a:p>
            <a:p>
              <a:pPr algn="ctr"/>
              <a:r>
                <a:rPr lang="fr-FR" sz="2500" dirty="0">
                  <a:solidFill>
                    <a:srgbClr val="FF0000"/>
                  </a:solidFill>
                </a:rPr>
                <a:t>0.2</a:t>
              </a:r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7C5D4730-E127-4EB1-9918-58068CC1E575}"/>
                </a:ext>
              </a:extLst>
            </p:cNvPr>
            <p:cNvSpPr/>
            <p:nvPr/>
          </p:nvSpPr>
          <p:spPr>
            <a:xfrm>
              <a:off x="4461588" y="4861923"/>
              <a:ext cx="1060584" cy="10605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500" b="1" dirty="0">
                  <a:solidFill>
                    <a:schemeClr val="tx1"/>
                  </a:solidFill>
                </a:rPr>
                <a:t>B</a:t>
              </a:r>
            </a:p>
            <a:p>
              <a:pPr algn="ctr"/>
              <a:r>
                <a:rPr lang="fr-FR" sz="2500" dirty="0">
                  <a:solidFill>
                    <a:srgbClr val="FF0000"/>
                  </a:solidFill>
                </a:rPr>
                <a:t>0.2</a:t>
              </a:r>
            </a:p>
          </p:txBody>
        </p:sp>
        <p:cxnSp>
          <p:nvCxnSpPr>
            <p:cNvPr id="133" name="Connecteur droit 132">
              <a:extLst>
                <a:ext uri="{FF2B5EF4-FFF2-40B4-BE49-F238E27FC236}">
                  <a16:creationId xmlns:a16="http://schemas.microsoft.com/office/drawing/2014/main" id="{FB3413C1-831D-4C06-BDB9-C0910FECD355}"/>
                </a:ext>
              </a:extLst>
            </p:cNvPr>
            <p:cNvCxnSpPr>
              <a:cxnSpLocks/>
              <a:stCxn id="132" idx="1"/>
              <a:endCxn id="125" idx="5"/>
            </p:cNvCxnSpPr>
            <p:nvPr/>
          </p:nvCxnSpPr>
          <p:spPr>
            <a:xfrm flipH="1" flipV="1">
              <a:off x="3370451" y="4309888"/>
              <a:ext cx="1246456" cy="70735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138">
              <a:extLst>
                <a:ext uri="{FF2B5EF4-FFF2-40B4-BE49-F238E27FC236}">
                  <a16:creationId xmlns:a16="http://schemas.microsoft.com/office/drawing/2014/main" id="{17C26E5B-C48B-425E-B255-4200D35A7BA2}"/>
                </a:ext>
              </a:extLst>
            </p:cNvPr>
            <p:cNvCxnSpPr>
              <a:cxnSpLocks/>
              <a:stCxn id="132" idx="7"/>
              <a:endCxn id="110" idx="3"/>
            </p:cNvCxnSpPr>
            <p:nvPr/>
          </p:nvCxnSpPr>
          <p:spPr>
            <a:xfrm flipV="1">
              <a:off x="5366853" y="4309888"/>
              <a:ext cx="1248930" cy="70735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ZoneTexte 157">
              <a:extLst>
                <a:ext uri="{FF2B5EF4-FFF2-40B4-BE49-F238E27FC236}">
                  <a16:creationId xmlns:a16="http://schemas.microsoft.com/office/drawing/2014/main" id="{6259CF64-BADE-4EC4-A4D8-5FBAD9E85008}"/>
                </a:ext>
              </a:extLst>
            </p:cNvPr>
            <p:cNvSpPr txBox="1"/>
            <p:nvPr/>
          </p:nvSpPr>
          <p:spPr>
            <a:xfrm>
              <a:off x="2780525" y="2257454"/>
              <a:ext cx="836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&lt; 67%</a:t>
              </a:r>
            </a:p>
          </p:txBody>
        </p:sp>
        <p:sp>
          <p:nvSpPr>
            <p:cNvPr id="163" name="ZoneTexte 162">
              <a:extLst>
                <a:ext uri="{FF2B5EF4-FFF2-40B4-BE49-F238E27FC236}">
                  <a16:creationId xmlns:a16="http://schemas.microsoft.com/office/drawing/2014/main" id="{6BC2D8A2-2CFB-4B7D-9C83-C76B35E1E944}"/>
                </a:ext>
              </a:extLst>
            </p:cNvPr>
            <p:cNvSpPr txBox="1"/>
            <p:nvPr/>
          </p:nvSpPr>
          <p:spPr>
            <a:xfrm rot="1255459">
              <a:off x="5581513" y="2937731"/>
              <a:ext cx="866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&lt; 33%</a:t>
              </a:r>
            </a:p>
          </p:txBody>
        </p:sp>
        <p:sp>
          <p:nvSpPr>
            <p:cNvPr id="164" name="ZoneTexte 163">
              <a:extLst>
                <a:ext uri="{FF2B5EF4-FFF2-40B4-BE49-F238E27FC236}">
                  <a16:creationId xmlns:a16="http://schemas.microsoft.com/office/drawing/2014/main" id="{F09C5927-1463-4F64-BF38-5CC76DA7125E}"/>
                </a:ext>
              </a:extLst>
            </p:cNvPr>
            <p:cNvSpPr txBox="1"/>
            <p:nvPr/>
          </p:nvSpPr>
          <p:spPr>
            <a:xfrm rot="19854701">
              <a:off x="3716717" y="3205036"/>
              <a:ext cx="812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25% &gt;</a:t>
              </a:r>
            </a:p>
          </p:txBody>
        </p:sp>
        <p:sp>
          <p:nvSpPr>
            <p:cNvPr id="165" name="ZoneTexte 164">
              <a:extLst>
                <a:ext uri="{FF2B5EF4-FFF2-40B4-BE49-F238E27FC236}">
                  <a16:creationId xmlns:a16="http://schemas.microsoft.com/office/drawing/2014/main" id="{AF4A0EAD-2192-40A5-A8E7-2494F6DF6047}"/>
                </a:ext>
              </a:extLst>
            </p:cNvPr>
            <p:cNvSpPr txBox="1"/>
            <p:nvPr/>
          </p:nvSpPr>
          <p:spPr>
            <a:xfrm rot="1778124">
              <a:off x="3654481" y="4354175"/>
              <a:ext cx="8246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&lt; 43%</a:t>
              </a:r>
            </a:p>
          </p:txBody>
        </p:sp>
        <p:sp>
          <p:nvSpPr>
            <p:cNvPr id="166" name="ZoneTexte 165">
              <a:extLst>
                <a:ext uri="{FF2B5EF4-FFF2-40B4-BE49-F238E27FC236}">
                  <a16:creationId xmlns:a16="http://schemas.microsoft.com/office/drawing/2014/main" id="{A33F7397-70D9-47E2-ADCC-95575698632C}"/>
                </a:ext>
              </a:extLst>
            </p:cNvPr>
            <p:cNvSpPr txBox="1"/>
            <p:nvPr/>
          </p:nvSpPr>
          <p:spPr>
            <a:xfrm rot="19810884">
              <a:off x="5835826" y="4522976"/>
              <a:ext cx="9153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57% &gt;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0947AD01-12C8-415E-AEE6-FBBB4DD0BA23}"/>
                </a:ext>
              </a:extLst>
            </p:cNvPr>
            <p:cNvSpPr txBox="1"/>
            <p:nvPr/>
          </p:nvSpPr>
          <p:spPr>
            <a:xfrm>
              <a:off x="2966282" y="2626034"/>
              <a:ext cx="9074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100% &gt;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FE11A53D-04FD-4CA2-83D1-532ABE488CC3}"/>
                </a:ext>
              </a:extLst>
            </p:cNvPr>
            <p:cNvSpPr txBox="1"/>
            <p:nvPr/>
          </p:nvSpPr>
          <p:spPr>
            <a:xfrm rot="20000558">
              <a:off x="3350815" y="2952387"/>
              <a:ext cx="89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&lt; 11%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B04298BB-1689-4A1E-95CA-5A87923211DE}"/>
                </a:ext>
              </a:extLst>
            </p:cNvPr>
            <p:cNvSpPr txBox="1"/>
            <p:nvPr/>
          </p:nvSpPr>
          <p:spPr>
            <a:xfrm rot="1778124">
              <a:off x="3655225" y="4712598"/>
              <a:ext cx="854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75% &gt;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AC84428B-E5FA-4DA6-9386-C0E55219D6E0}"/>
                </a:ext>
              </a:extLst>
            </p:cNvPr>
            <p:cNvSpPr txBox="1"/>
            <p:nvPr/>
          </p:nvSpPr>
          <p:spPr>
            <a:xfrm rot="19810884">
              <a:off x="5379989" y="4361063"/>
              <a:ext cx="9075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&lt; 67%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8D122F98-8C79-4FD4-9141-D1FDA219F86B}"/>
                </a:ext>
              </a:extLst>
            </p:cNvPr>
            <p:cNvSpPr txBox="1"/>
            <p:nvPr/>
          </p:nvSpPr>
          <p:spPr>
            <a:xfrm rot="1255459">
              <a:off x="5638751" y="3312221"/>
              <a:ext cx="8094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22% &gt;</a:t>
              </a:r>
            </a:p>
          </p:txBody>
        </p:sp>
      </p:grp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C1572025-EDDC-43EC-ACFC-6EF750FA6A27}"/>
              </a:ext>
            </a:extLst>
          </p:cNvPr>
          <p:cNvCxnSpPr>
            <a:cxnSpLocks/>
          </p:cNvCxnSpPr>
          <p:nvPr/>
        </p:nvCxnSpPr>
        <p:spPr>
          <a:xfrm flipH="1">
            <a:off x="7343196" y="1817738"/>
            <a:ext cx="16026" cy="4234353"/>
          </a:xfrm>
          <a:prstGeom prst="line">
            <a:avLst/>
          </a:prstGeom>
          <a:ln w="19050">
            <a:solidFill>
              <a:srgbClr val="839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C8E0A2B7-750A-4F2D-BA1C-AAE25B7A9C6D}"/>
                  </a:ext>
                </a:extLst>
              </p:cNvPr>
              <p:cNvSpPr txBox="1"/>
              <p:nvPr/>
            </p:nvSpPr>
            <p:spPr>
              <a:xfrm>
                <a:off x="7507943" y="3969499"/>
                <a:ext cx="3166354" cy="20456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r-FR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F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r-FR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F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2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C8E0A2B7-750A-4F2D-BA1C-AAE25B7A9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7943" y="3969499"/>
                <a:ext cx="3166354" cy="20456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B10019EA-FD64-43B5-818E-725A9B9FC431}"/>
                  </a:ext>
                </a:extLst>
              </p:cNvPr>
              <p:cNvSpPr txBox="1"/>
              <p:nvPr/>
            </p:nvSpPr>
            <p:spPr>
              <a:xfrm>
                <a:off x="7383451" y="2215980"/>
                <a:ext cx="3918656" cy="13639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𝐴𝐴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𝐴𝐵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𝐴𝑎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𝐴𝑏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𝐴𝑐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𝐵𝐴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𝑎𝐴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𝑏𝐴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𝑐𝐴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𝑎𝐵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pt-BR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𝑎𝑎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pt-BR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𝑎𝑏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pt-BR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𝑎𝑐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B10019EA-FD64-43B5-818E-725A9B9FC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3451" y="2215980"/>
                <a:ext cx="3918656" cy="1363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550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609600"/>
            <a:ext cx="10916816" cy="1069723"/>
          </a:xfrm>
        </p:spPr>
        <p:txBody>
          <a:bodyPr>
            <a:noAutofit/>
          </a:bodyPr>
          <a:lstStyle/>
          <a:p>
            <a:r>
              <a:rPr lang="fr-FR" sz="4000" b="1" dirty="0"/>
              <a:t>Page </a:t>
            </a:r>
            <a:r>
              <a:rPr lang="fr-FR" sz="4000" b="1" dirty="0" err="1"/>
              <a:t>Ranking</a:t>
            </a:r>
            <a:r>
              <a:rPr lang="fr-FR" sz="4000" b="1" dirty="0"/>
              <a:t> </a:t>
            </a:r>
            <a:r>
              <a:rPr lang="fr-FR" sz="4000" b="1" dirty="0" err="1"/>
              <a:t>algorithm</a:t>
            </a:r>
            <a:endParaRPr lang="fr-FR" sz="4000" b="1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8F112949-3ACA-4926-ACCA-B591797EF722}"/>
              </a:ext>
            </a:extLst>
          </p:cNvPr>
          <p:cNvGrpSpPr/>
          <p:nvPr/>
        </p:nvGrpSpPr>
        <p:grpSpPr>
          <a:xfrm>
            <a:off x="756425" y="2064878"/>
            <a:ext cx="6438050" cy="3810974"/>
            <a:chOff x="1082998" y="2111533"/>
            <a:chExt cx="6438050" cy="3810974"/>
          </a:xfrm>
        </p:grpSpPr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23907A15-991E-4466-9C7B-78F02A6116F7}"/>
                </a:ext>
              </a:extLst>
            </p:cNvPr>
            <p:cNvCxnSpPr>
              <a:cxnSpLocks/>
              <a:stCxn id="112" idx="6"/>
              <a:endCxn id="60" idx="2"/>
            </p:cNvCxnSpPr>
            <p:nvPr/>
          </p:nvCxnSpPr>
          <p:spPr>
            <a:xfrm>
              <a:off x="2143582" y="2641825"/>
              <a:ext cx="2210971" cy="0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>
              <a:extLst>
                <a:ext uri="{FF2B5EF4-FFF2-40B4-BE49-F238E27FC236}">
                  <a16:creationId xmlns:a16="http://schemas.microsoft.com/office/drawing/2014/main" id="{A4C7C4C6-36CA-4CE3-BC12-BA186937589D}"/>
                </a:ext>
              </a:extLst>
            </p:cNvPr>
            <p:cNvCxnSpPr>
              <a:cxnSpLocks/>
              <a:stCxn id="110" idx="1"/>
              <a:endCxn id="60" idx="5"/>
            </p:cNvCxnSpPr>
            <p:nvPr/>
          </p:nvCxnSpPr>
          <p:spPr>
            <a:xfrm flipH="1" flipV="1">
              <a:off x="5259818" y="3016798"/>
              <a:ext cx="1355965" cy="54314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83D2D1AA-B2CD-48E8-BF5B-310ABB810476}"/>
                </a:ext>
              </a:extLst>
            </p:cNvPr>
            <p:cNvSpPr/>
            <p:nvPr/>
          </p:nvSpPr>
          <p:spPr>
            <a:xfrm>
              <a:off x="4354553" y="2111533"/>
              <a:ext cx="1060584" cy="10605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500" b="1" dirty="0">
                  <a:solidFill>
                    <a:schemeClr val="tx1"/>
                  </a:solidFill>
                </a:rPr>
                <a:t>A</a:t>
              </a:r>
            </a:p>
            <a:p>
              <a:pPr algn="ctr"/>
              <a:r>
                <a:rPr lang="fr-FR" sz="2500" dirty="0">
                  <a:solidFill>
                    <a:srgbClr val="FF0000"/>
                  </a:solidFill>
                </a:rPr>
                <a:t>0.2</a:t>
              </a:r>
            </a:p>
          </p:txBody>
        </p:sp>
        <p:cxnSp>
          <p:nvCxnSpPr>
            <p:cNvPr id="87" name="Connecteur droit 86">
              <a:extLst>
                <a:ext uri="{FF2B5EF4-FFF2-40B4-BE49-F238E27FC236}">
                  <a16:creationId xmlns:a16="http://schemas.microsoft.com/office/drawing/2014/main" id="{5DF0B8CB-34F9-4F05-A9A9-F6C032963D49}"/>
                </a:ext>
              </a:extLst>
            </p:cNvPr>
            <p:cNvCxnSpPr>
              <a:cxnSpLocks/>
              <a:stCxn id="125" idx="7"/>
              <a:endCxn id="60" idx="3"/>
            </p:cNvCxnSpPr>
            <p:nvPr/>
          </p:nvCxnSpPr>
          <p:spPr>
            <a:xfrm flipV="1">
              <a:off x="3370451" y="3016798"/>
              <a:ext cx="1139421" cy="54314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3C7ABE63-E31A-47AC-9A84-2D026E32C366}"/>
                </a:ext>
              </a:extLst>
            </p:cNvPr>
            <p:cNvSpPr/>
            <p:nvPr/>
          </p:nvSpPr>
          <p:spPr>
            <a:xfrm>
              <a:off x="6460464" y="3404623"/>
              <a:ext cx="1060584" cy="10605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500" b="1" dirty="0">
                  <a:solidFill>
                    <a:schemeClr val="tx1"/>
                  </a:solidFill>
                </a:rPr>
                <a:t>c</a:t>
              </a:r>
            </a:p>
            <a:p>
              <a:pPr algn="ctr"/>
              <a:r>
                <a:rPr lang="fr-FR" sz="2500" dirty="0">
                  <a:solidFill>
                    <a:srgbClr val="FF0000"/>
                  </a:solidFill>
                </a:rPr>
                <a:t>0.2</a:t>
              </a:r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710D359F-7F28-4A86-9D1C-920BDCBC3F3F}"/>
                </a:ext>
              </a:extLst>
            </p:cNvPr>
            <p:cNvSpPr/>
            <p:nvPr/>
          </p:nvSpPr>
          <p:spPr>
            <a:xfrm>
              <a:off x="1082998" y="2111533"/>
              <a:ext cx="1060584" cy="10605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500" b="1" dirty="0">
                  <a:solidFill>
                    <a:schemeClr val="tx1"/>
                  </a:solidFill>
                </a:rPr>
                <a:t>a</a:t>
              </a:r>
            </a:p>
            <a:p>
              <a:pPr algn="ctr"/>
              <a:r>
                <a:rPr lang="fr-FR" sz="2500" dirty="0">
                  <a:solidFill>
                    <a:srgbClr val="FF0000"/>
                  </a:solidFill>
                </a:rPr>
                <a:t>0.2</a:t>
              </a:r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8DBA55DC-854C-49CF-84BE-978A8CE7FE96}"/>
                </a:ext>
              </a:extLst>
            </p:cNvPr>
            <p:cNvSpPr/>
            <p:nvPr/>
          </p:nvSpPr>
          <p:spPr>
            <a:xfrm>
              <a:off x="2465186" y="3404623"/>
              <a:ext cx="1060584" cy="10605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500" b="1" dirty="0">
                  <a:solidFill>
                    <a:schemeClr val="tx1"/>
                  </a:solidFill>
                </a:rPr>
                <a:t>b</a:t>
              </a:r>
            </a:p>
            <a:p>
              <a:pPr algn="ctr"/>
              <a:r>
                <a:rPr lang="fr-FR" sz="2500" dirty="0">
                  <a:solidFill>
                    <a:srgbClr val="FF0000"/>
                  </a:solidFill>
                </a:rPr>
                <a:t>0.2</a:t>
              </a:r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7C5D4730-E127-4EB1-9918-58068CC1E575}"/>
                </a:ext>
              </a:extLst>
            </p:cNvPr>
            <p:cNvSpPr/>
            <p:nvPr/>
          </p:nvSpPr>
          <p:spPr>
            <a:xfrm>
              <a:off x="4461588" y="4861923"/>
              <a:ext cx="1060584" cy="10605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500" b="1" dirty="0">
                  <a:solidFill>
                    <a:schemeClr val="tx1"/>
                  </a:solidFill>
                </a:rPr>
                <a:t>B</a:t>
              </a:r>
            </a:p>
            <a:p>
              <a:pPr algn="ctr"/>
              <a:r>
                <a:rPr lang="fr-FR" sz="2500" dirty="0">
                  <a:solidFill>
                    <a:srgbClr val="FF0000"/>
                  </a:solidFill>
                </a:rPr>
                <a:t>0.2</a:t>
              </a:r>
            </a:p>
          </p:txBody>
        </p:sp>
        <p:cxnSp>
          <p:nvCxnSpPr>
            <p:cNvPr id="133" name="Connecteur droit 132">
              <a:extLst>
                <a:ext uri="{FF2B5EF4-FFF2-40B4-BE49-F238E27FC236}">
                  <a16:creationId xmlns:a16="http://schemas.microsoft.com/office/drawing/2014/main" id="{FB3413C1-831D-4C06-BDB9-C0910FECD355}"/>
                </a:ext>
              </a:extLst>
            </p:cNvPr>
            <p:cNvCxnSpPr>
              <a:cxnSpLocks/>
              <a:stCxn id="132" idx="1"/>
              <a:endCxn id="125" idx="5"/>
            </p:cNvCxnSpPr>
            <p:nvPr/>
          </p:nvCxnSpPr>
          <p:spPr>
            <a:xfrm flipH="1" flipV="1">
              <a:off x="3370451" y="4309888"/>
              <a:ext cx="1246456" cy="70735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138">
              <a:extLst>
                <a:ext uri="{FF2B5EF4-FFF2-40B4-BE49-F238E27FC236}">
                  <a16:creationId xmlns:a16="http://schemas.microsoft.com/office/drawing/2014/main" id="{17C26E5B-C48B-425E-B255-4200D35A7BA2}"/>
                </a:ext>
              </a:extLst>
            </p:cNvPr>
            <p:cNvCxnSpPr>
              <a:cxnSpLocks/>
              <a:stCxn id="132" idx="7"/>
              <a:endCxn id="110" idx="3"/>
            </p:cNvCxnSpPr>
            <p:nvPr/>
          </p:nvCxnSpPr>
          <p:spPr>
            <a:xfrm flipV="1">
              <a:off x="5366853" y="4309888"/>
              <a:ext cx="1248930" cy="70735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ZoneTexte 157">
              <a:extLst>
                <a:ext uri="{FF2B5EF4-FFF2-40B4-BE49-F238E27FC236}">
                  <a16:creationId xmlns:a16="http://schemas.microsoft.com/office/drawing/2014/main" id="{6259CF64-BADE-4EC4-A4D8-5FBAD9E85008}"/>
                </a:ext>
              </a:extLst>
            </p:cNvPr>
            <p:cNvSpPr txBox="1"/>
            <p:nvPr/>
          </p:nvSpPr>
          <p:spPr>
            <a:xfrm>
              <a:off x="2780525" y="2257454"/>
              <a:ext cx="836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&lt; 67%</a:t>
              </a:r>
            </a:p>
          </p:txBody>
        </p:sp>
        <p:sp>
          <p:nvSpPr>
            <p:cNvPr id="163" name="ZoneTexte 162">
              <a:extLst>
                <a:ext uri="{FF2B5EF4-FFF2-40B4-BE49-F238E27FC236}">
                  <a16:creationId xmlns:a16="http://schemas.microsoft.com/office/drawing/2014/main" id="{6BC2D8A2-2CFB-4B7D-9C83-C76B35E1E944}"/>
                </a:ext>
              </a:extLst>
            </p:cNvPr>
            <p:cNvSpPr txBox="1"/>
            <p:nvPr/>
          </p:nvSpPr>
          <p:spPr>
            <a:xfrm rot="1255459">
              <a:off x="5581513" y="2937731"/>
              <a:ext cx="866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&lt; 33%</a:t>
              </a:r>
            </a:p>
          </p:txBody>
        </p:sp>
        <p:sp>
          <p:nvSpPr>
            <p:cNvPr id="164" name="ZoneTexte 163">
              <a:extLst>
                <a:ext uri="{FF2B5EF4-FFF2-40B4-BE49-F238E27FC236}">
                  <a16:creationId xmlns:a16="http://schemas.microsoft.com/office/drawing/2014/main" id="{F09C5927-1463-4F64-BF38-5CC76DA7125E}"/>
                </a:ext>
              </a:extLst>
            </p:cNvPr>
            <p:cNvSpPr txBox="1"/>
            <p:nvPr/>
          </p:nvSpPr>
          <p:spPr>
            <a:xfrm rot="19854701">
              <a:off x="3716717" y="3205036"/>
              <a:ext cx="812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25% &gt;</a:t>
              </a:r>
            </a:p>
          </p:txBody>
        </p:sp>
        <p:sp>
          <p:nvSpPr>
            <p:cNvPr id="165" name="ZoneTexte 164">
              <a:extLst>
                <a:ext uri="{FF2B5EF4-FFF2-40B4-BE49-F238E27FC236}">
                  <a16:creationId xmlns:a16="http://schemas.microsoft.com/office/drawing/2014/main" id="{AF4A0EAD-2192-40A5-A8E7-2494F6DF6047}"/>
                </a:ext>
              </a:extLst>
            </p:cNvPr>
            <p:cNvSpPr txBox="1"/>
            <p:nvPr/>
          </p:nvSpPr>
          <p:spPr>
            <a:xfrm rot="1778124">
              <a:off x="3654481" y="4354175"/>
              <a:ext cx="8246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&lt; 43%</a:t>
              </a:r>
            </a:p>
          </p:txBody>
        </p:sp>
        <p:sp>
          <p:nvSpPr>
            <p:cNvPr id="166" name="ZoneTexte 165">
              <a:extLst>
                <a:ext uri="{FF2B5EF4-FFF2-40B4-BE49-F238E27FC236}">
                  <a16:creationId xmlns:a16="http://schemas.microsoft.com/office/drawing/2014/main" id="{A33F7397-70D9-47E2-ADCC-95575698632C}"/>
                </a:ext>
              </a:extLst>
            </p:cNvPr>
            <p:cNvSpPr txBox="1"/>
            <p:nvPr/>
          </p:nvSpPr>
          <p:spPr>
            <a:xfrm rot="19810884">
              <a:off x="5835826" y="4522976"/>
              <a:ext cx="9153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57% &gt;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0947AD01-12C8-415E-AEE6-FBBB4DD0BA23}"/>
                </a:ext>
              </a:extLst>
            </p:cNvPr>
            <p:cNvSpPr txBox="1"/>
            <p:nvPr/>
          </p:nvSpPr>
          <p:spPr>
            <a:xfrm>
              <a:off x="2966282" y="2626034"/>
              <a:ext cx="9074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100% &gt;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FE11A53D-04FD-4CA2-83D1-532ABE488CC3}"/>
                </a:ext>
              </a:extLst>
            </p:cNvPr>
            <p:cNvSpPr txBox="1"/>
            <p:nvPr/>
          </p:nvSpPr>
          <p:spPr>
            <a:xfrm rot="20000558">
              <a:off x="3350815" y="2952387"/>
              <a:ext cx="89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&lt; 11%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B04298BB-1689-4A1E-95CA-5A87923211DE}"/>
                </a:ext>
              </a:extLst>
            </p:cNvPr>
            <p:cNvSpPr txBox="1"/>
            <p:nvPr/>
          </p:nvSpPr>
          <p:spPr>
            <a:xfrm rot="1778124">
              <a:off x="3655225" y="4712598"/>
              <a:ext cx="854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75% &gt;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AC84428B-E5FA-4DA6-9386-C0E55219D6E0}"/>
                </a:ext>
              </a:extLst>
            </p:cNvPr>
            <p:cNvSpPr txBox="1"/>
            <p:nvPr/>
          </p:nvSpPr>
          <p:spPr>
            <a:xfrm rot="19810884">
              <a:off x="5379989" y="4361063"/>
              <a:ext cx="9075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&lt; 67%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8D122F98-8C79-4FD4-9141-D1FDA219F86B}"/>
                </a:ext>
              </a:extLst>
            </p:cNvPr>
            <p:cNvSpPr txBox="1"/>
            <p:nvPr/>
          </p:nvSpPr>
          <p:spPr>
            <a:xfrm rot="1255459">
              <a:off x="5638751" y="3312221"/>
              <a:ext cx="8094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22% &gt;</a:t>
              </a:r>
            </a:p>
          </p:txBody>
        </p:sp>
      </p:grp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C1572025-EDDC-43EC-ACFC-6EF750FA6A27}"/>
              </a:ext>
            </a:extLst>
          </p:cNvPr>
          <p:cNvCxnSpPr>
            <a:cxnSpLocks/>
          </p:cNvCxnSpPr>
          <p:nvPr/>
        </p:nvCxnSpPr>
        <p:spPr>
          <a:xfrm flipH="1">
            <a:off x="7343196" y="1817738"/>
            <a:ext cx="16026" cy="4234353"/>
          </a:xfrm>
          <a:prstGeom prst="line">
            <a:avLst/>
          </a:prstGeom>
          <a:ln w="19050">
            <a:solidFill>
              <a:srgbClr val="839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C8E0A2B7-750A-4F2D-BA1C-AAE25B7A9C6D}"/>
                  </a:ext>
                </a:extLst>
              </p:cNvPr>
              <p:cNvSpPr txBox="1"/>
              <p:nvPr/>
            </p:nvSpPr>
            <p:spPr>
              <a:xfrm>
                <a:off x="7507943" y="3969499"/>
                <a:ext cx="3166354" cy="20456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r-FR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F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r-FR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F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2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C8E0A2B7-750A-4F2D-BA1C-AAE25B7A9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7943" y="3969499"/>
                <a:ext cx="3166354" cy="20456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49399241-907E-4819-9DBA-49F12A1E657B}"/>
                  </a:ext>
                </a:extLst>
              </p:cNvPr>
              <p:cNvSpPr txBox="1"/>
              <p:nvPr/>
            </p:nvSpPr>
            <p:spPr>
              <a:xfrm>
                <a:off x="7339399" y="2226734"/>
                <a:ext cx="3768546" cy="1315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0.25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0.33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0.75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0.67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0.67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0.11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0.43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0.22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0.57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49399241-907E-4819-9DBA-49F12A1E6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399" y="2226734"/>
                <a:ext cx="3768546" cy="13150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3385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609600"/>
            <a:ext cx="10916816" cy="1069723"/>
          </a:xfrm>
        </p:spPr>
        <p:txBody>
          <a:bodyPr>
            <a:noAutofit/>
          </a:bodyPr>
          <a:lstStyle/>
          <a:p>
            <a:r>
              <a:rPr lang="fr-FR" sz="4000" b="1" dirty="0"/>
              <a:t>Page </a:t>
            </a:r>
            <a:r>
              <a:rPr lang="fr-FR" sz="4000" b="1" dirty="0" err="1"/>
              <a:t>ranking</a:t>
            </a:r>
            <a:r>
              <a:rPr lang="fr-FR" sz="4000" b="1" dirty="0"/>
              <a:t> </a:t>
            </a:r>
            <a:r>
              <a:rPr lang="fr-FR" sz="4000" b="1" dirty="0" err="1"/>
              <a:t>algorithm</a:t>
            </a:r>
            <a:endParaRPr lang="fr-FR" sz="4000" b="1" dirty="0"/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23907A15-991E-4466-9C7B-78F02A6116F7}"/>
              </a:ext>
            </a:extLst>
          </p:cNvPr>
          <p:cNvCxnSpPr>
            <a:cxnSpLocks/>
            <a:stCxn id="112" idx="6"/>
            <a:endCxn id="60" idx="2"/>
          </p:cNvCxnSpPr>
          <p:nvPr/>
        </p:nvCxnSpPr>
        <p:spPr>
          <a:xfrm>
            <a:off x="2143582" y="2641825"/>
            <a:ext cx="2210971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A4C7C4C6-36CA-4CE3-BC12-BA186937589D}"/>
              </a:ext>
            </a:extLst>
          </p:cNvPr>
          <p:cNvCxnSpPr>
            <a:cxnSpLocks/>
            <a:stCxn id="110" idx="1"/>
            <a:endCxn id="60" idx="5"/>
          </p:cNvCxnSpPr>
          <p:nvPr/>
        </p:nvCxnSpPr>
        <p:spPr>
          <a:xfrm flipH="1" flipV="1">
            <a:off x="5259818" y="3016798"/>
            <a:ext cx="1355965" cy="54314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llipse 59">
            <a:extLst>
              <a:ext uri="{FF2B5EF4-FFF2-40B4-BE49-F238E27FC236}">
                <a16:creationId xmlns:a16="http://schemas.microsoft.com/office/drawing/2014/main" id="{83D2D1AA-B2CD-48E8-BF5B-310ABB810476}"/>
              </a:ext>
            </a:extLst>
          </p:cNvPr>
          <p:cNvSpPr/>
          <p:nvPr/>
        </p:nvSpPr>
        <p:spPr>
          <a:xfrm>
            <a:off x="4354553" y="211153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5DF0B8CB-34F9-4F05-A9A9-F6C032963D49}"/>
              </a:ext>
            </a:extLst>
          </p:cNvPr>
          <p:cNvCxnSpPr>
            <a:cxnSpLocks/>
            <a:stCxn id="125" idx="7"/>
            <a:endCxn id="60" idx="3"/>
          </p:cNvCxnSpPr>
          <p:nvPr/>
        </p:nvCxnSpPr>
        <p:spPr>
          <a:xfrm flipV="1">
            <a:off x="3370451" y="3016798"/>
            <a:ext cx="1139421" cy="54314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Ellipse 109">
            <a:extLst>
              <a:ext uri="{FF2B5EF4-FFF2-40B4-BE49-F238E27FC236}">
                <a16:creationId xmlns:a16="http://schemas.microsoft.com/office/drawing/2014/main" id="{3C7ABE63-E31A-47AC-9A84-2D026E32C366}"/>
              </a:ext>
            </a:extLst>
          </p:cNvPr>
          <p:cNvSpPr/>
          <p:nvPr/>
        </p:nvSpPr>
        <p:spPr>
          <a:xfrm>
            <a:off x="6460464" y="340462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112" name="Ellipse 111">
            <a:extLst>
              <a:ext uri="{FF2B5EF4-FFF2-40B4-BE49-F238E27FC236}">
                <a16:creationId xmlns:a16="http://schemas.microsoft.com/office/drawing/2014/main" id="{710D359F-7F28-4A86-9D1C-920BDCBC3F3F}"/>
              </a:ext>
            </a:extLst>
          </p:cNvPr>
          <p:cNvSpPr/>
          <p:nvPr/>
        </p:nvSpPr>
        <p:spPr>
          <a:xfrm>
            <a:off x="1082998" y="211153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125" name="Ellipse 124">
            <a:extLst>
              <a:ext uri="{FF2B5EF4-FFF2-40B4-BE49-F238E27FC236}">
                <a16:creationId xmlns:a16="http://schemas.microsoft.com/office/drawing/2014/main" id="{8DBA55DC-854C-49CF-84BE-978A8CE7FE96}"/>
              </a:ext>
            </a:extLst>
          </p:cNvPr>
          <p:cNvSpPr/>
          <p:nvPr/>
        </p:nvSpPr>
        <p:spPr>
          <a:xfrm>
            <a:off x="2465186" y="340462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132" name="Ellipse 131">
            <a:extLst>
              <a:ext uri="{FF2B5EF4-FFF2-40B4-BE49-F238E27FC236}">
                <a16:creationId xmlns:a16="http://schemas.microsoft.com/office/drawing/2014/main" id="{7C5D4730-E127-4EB1-9918-58068CC1E575}"/>
              </a:ext>
            </a:extLst>
          </p:cNvPr>
          <p:cNvSpPr/>
          <p:nvPr/>
        </p:nvSpPr>
        <p:spPr>
          <a:xfrm>
            <a:off x="4461588" y="486192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cxnSp>
        <p:nvCxnSpPr>
          <p:cNvPr id="133" name="Connecteur droit 132">
            <a:extLst>
              <a:ext uri="{FF2B5EF4-FFF2-40B4-BE49-F238E27FC236}">
                <a16:creationId xmlns:a16="http://schemas.microsoft.com/office/drawing/2014/main" id="{FB3413C1-831D-4C06-BDB9-C0910FECD355}"/>
              </a:ext>
            </a:extLst>
          </p:cNvPr>
          <p:cNvCxnSpPr>
            <a:cxnSpLocks/>
            <a:stCxn id="132" idx="1"/>
            <a:endCxn id="125" idx="5"/>
          </p:cNvCxnSpPr>
          <p:nvPr/>
        </p:nvCxnSpPr>
        <p:spPr>
          <a:xfrm flipH="1" flipV="1">
            <a:off x="3370451" y="4309888"/>
            <a:ext cx="1246456" cy="70735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17C26E5B-C48B-425E-B255-4200D35A7BA2}"/>
              </a:ext>
            </a:extLst>
          </p:cNvPr>
          <p:cNvCxnSpPr>
            <a:cxnSpLocks/>
            <a:stCxn id="132" idx="7"/>
            <a:endCxn id="110" idx="3"/>
          </p:cNvCxnSpPr>
          <p:nvPr/>
        </p:nvCxnSpPr>
        <p:spPr>
          <a:xfrm flipV="1">
            <a:off x="5366853" y="4309888"/>
            <a:ext cx="1248930" cy="70735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ZoneTexte 157">
            <a:extLst>
              <a:ext uri="{FF2B5EF4-FFF2-40B4-BE49-F238E27FC236}">
                <a16:creationId xmlns:a16="http://schemas.microsoft.com/office/drawing/2014/main" id="{6259CF64-BADE-4EC4-A4D8-5FBAD9E85008}"/>
              </a:ext>
            </a:extLst>
          </p:cNvPr>
          <p:cNvSpPr txBox="1"/>
          <p:nvPr/>
        </p:nvSpPr>
        <p:spPr>
          <a:xfrm>
            <a:off x="2780525" y="2257454"/>
            <a:ext cx="836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67%</a:t>
            </a:r>
          </a:p>
        </p:txBody>
      </p:sp>
      <p:sp>
        <p:nvSpPr>
          <p:cNvPr id="163" name="ZoneTexte 162">
            <a:extLst>
              <a:ext uri="{FF2B5EF4-FFF2-40B4-BE49-F238E27FC236}">
                <a16:creationId xmlns:a16="http://schemas.microsoft.com/office/drawing/2014/main" id="{6BC2D8A2-2CFB-4B7D-9C83-C76B35E1E944}"/>
              </a:ext>
            </a:extLst>
          </p:cNvPr>
          <p:cNvSpPr txBox="1"/>
          <p:nvPr/>
        </p:nvSpPr>
        <p:spPr>
          <a:xfrm rot="1255459">
            <a:off x="5581513" y="2937731"/>
            <a:ext cx="86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33%</a:t>
            </a:r>
          </a:p>
        </p:txBody>
      </p:sp>
      <p:sp>
        <p:nvSpPr>
          <p:cNvPr id="164" name="ZoneTexte 163">
            <a:extLst>
              <a:ext uri="{FF2B5EF4-FFF2-40B4-BE49-F238E27FC236}">
                <a16:creationId xmlns:a16="http://schemas.microsoft.com/office/drawing/2014/main" id="{F09C5927-1463-4F64-BF38-5CC76DA7125E}"/>
              </a:ext>
            </a:extLst>
          </p:cNvPr>
          <p:cNvSpPr txBox="1"/>
          <p:nvPr/>
        </p:nvSpPr>
        <p:spPr>
          <a:xfrm rot="19854701">
            <a:off x="3716717" y="3205036"/>
            <a:ext cx="812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25% &gt;</a:t>
            </a:r>
          </a:p>
        </p:txBody>
      </p:sp>
      <p:sp>
        <p:nvSpPr>
          <p:cNvPr id="165" name="ZoneTexte 164">
            <a:extLst>
              <a:ext uri="{FF2B5EF4-FFF2-40B4-BE49-F238E27FC236}">
                <a16:creationId xmlns:a16="http://schemas.microsoft.com/office/drawing/2014/main" id="{AF4A0EAD-2192-40A5-A8E7-2494F6DF6047}"/>
              </a:ext>
            </a:extLst>
          </p:cNvPr>
          <p:cNvSpPr txBox="1"/>
          <p:nvPr/>
        </p:nvSpPr>
        <p:spPr>
          <a:xfrm rot="1778124">
            <a:off x="3654481" y="4354175"/>
            <a:ext cx="824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43%</a:t>
            </a:r>
          </a:p>
        </p:txBody>
      </p:sp>
      <p:sp>
        <p:nvSpPr>
          <p:cNvPr id="166" name="ZoneTexte 165">
            <a:extLst>
              <a:ext uri="{FF2B5EF4-FFF2-40B4-BE49-F238E27FC236}">
                <a16:creationId xmlns:a16="http://schemas.microsoft.com/office/drawing/2014/main" id="{A33F7397-70D9-47E2-ADCC-95575698632C}"/>
              </a:ext>
            </a:extLst>
          </p:cNvPr>
          <p:cNvSpPr txBox="1"/>
          <p:nvPr/>
        </p:nvSpPr>
        <p:spPr>
          <a:xfrm rot="19810884">
            <a:off x="5835826" y="4522976"/>
            <a:ext cx="915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57% &gt;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947AD01-12C8-415E-AEE6-FBBB4DD0BA23}"/>
              </a:ext>
            </a:extLst>
          </p:cNvPr>
          <p:cNvSpPr txBox="1"/>
          <p:nvPr/>
        </p:nvSpPr>
        <p:spPr>
          <a:xfrm>
            <a:off x="2966282" y="2626034"/>
            <a:ext cx="90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100% &gt;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E11A53D-04FD-4CA2-83D1-532ABE488CC3}"/>
              </a:ext>
            </a:extLst>
          </p:cNvPr>
          <p:cNvSpPr txBox="1"/>
          <p:nvPr/>
        </p:nvSpPr>
        <p:spPr>
          <a:xfrm rot="20000558">
            <a:off x="3350815" y="2952387"/>
            <a:ext cx="89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11%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04298BB-1689-4A1E-95CA-5A87923211DE}"/>
              </a:ext>
            </a:extLst>
          </p:cNvPr>
          <p:cNvSpPr txBox="1"/>
          <p:nvPr/>
        </p:nvSpPr>
        <p:spPr>
          <a:xfrm rot="1778124">
            <a:off x="3655225" y="4712598"/>
            <a:ext cx="85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75% &gt;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C84428B-E5FA-4DA6-9386-C0E55219D6E0}"/>
              </a:ext>
            </a:extLst>
          </p:cNvPr>
          <p:cNvSpPr txBox="1"/>
          <p:nvPr/>
        </p:nvSpPr>
        <p:spPr>
          <a:xfrm rot="19810884">
            <a:off x="5379989" y="4361063"/>
            <a:ext cx="907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67%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D122F98-8C79-4FD4-9141-D1FDA219F86B}"/>
              </a:ext>
            </a:extLst>
          </p:cNvPr>
          <p:cNvSpPr txBox="1"/>
          <p:nvPr/>
        </p:nvSpPr>
        <p:spPr>
          <a:xfrm rot="1255459">
            <a:off x="5638751" y="3312221"/>
            <a:ext cx="809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22% &gt;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AF75E11-D536-4E1B-BA7F-7ABDD7412703}"/>
              </a:ext>
            </a:extLst>
          </p:cNvPr>
          <p:cNvSpPr txBox="1"/>
          <p:nvPr/>
        </p:nvSpPr>
        <p:spPr>
          <a:xfrm>
            <a:off x="1159541" y="3219957"/>
            <a:ext cx="90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0.134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8AA56A1-C32D-4203-8882-A64B31ABCB8E}"/>
              </a:ext>
            </a:extLst>
          </p:cNvPr>
          <p:cNvSpPr txBox="1"/>
          <p:nvPr/>
        </p:nvSpPr>
        <p:spPr>
          <a:xfrm>
            <a:off x="2512533" y="4513047"/>
            <a:ext cx="90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0.108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1660D06-76D1-4D7C-B8F3-A3388DA4B86D}"/>
              </a:ext>
            </a:extLst>
          </p:cNvPr>
          <p:cNvSpPr txBox="1"/>
          <p:nvPr/>
        </p:nvSpPr>
        <p:spPr>
          <a:xfrm>
            <a:off x="4431035" y="3204583"/>
            <a:ext cx="90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0.316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27B7C51-17FC-4A3C-BCB6-421BFBE51E59}"/>
              </a:ext>
            </a:extLst>
          </p:cNvPr>
          <p:cNvSpPr txBox="1"/>
          <p:nvPr/>
        </p:nvSpPr>
        <p:spPr>
          <a:xfrm>
            <a:off x="5432515" y="5207968"/>
            <a:ext cx="90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0.284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4EE4254-44FA-459A-83B8-58D6A3C49E5F}"/>
              </a:ext>
            </a:extLst>
          </p:cNvPr>
          <p:cNvSpPr txBox="1"/>
          <p:nvPr/>
        </p:nvSpPr>
        <p:spPr>
          <a:xfrm>
            <a:off x="6596835" y="4508524"/>
            <a:ext cx="90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0.158</a:t>
            </a: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2A11C4F-7EAD-4813-8E46-DAB6482D2D90}"/>
              </a:ext>
            </a:extLst>
          </p:cNvPr>
          <p:cNvCxnSpPr>
            <a:cxnSpLocks/>
          </p:cNvCxnSpPr>
          <p:nvPr/>
        </p:nvCxnSpPr>
        <p:spPr>
          <a:xfrm flipH="1">
            <a:off x="7584801" y="1805701"/>
            <a:ext cx="16026" cy="4234353"/>
          </a:xfrm>
          <a:prstGeom prst="line">
            <a:avLst/>
          </a:prstGeom>
          <a:ln w="19050">
            <a:solidFill>
              <a:srgbClr val="839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6462BA1F-1596-4882-9778-C026358BC1E5}"/>
                  </a:ext>
                </a:extLst>
              </p:cNvPr>
              <p:cNvSpPr txBox="1"/>
              <p:nvPr/>
            </p:nvSpPr>
            <p:spPr>
              <a:xfrm>
                <a:off x="7643382" y="3994429"/>
                <a:ext cx="3907916" cy="20456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  <m:t>316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  <m:t>284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  <m:t>0.</m:t>
                                      </m:r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134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  <m:t>0.</m:t>
                                      </m:r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108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  <m:t>0.</m:t>
                                      </m:r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158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6462BA1F-1596-4882-9778-C026358BC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3382" y="3994429"/>
                <a:ext cx="3907916" cy="20456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6023367-4D4A-4F0E-A163-2D0FF2B2B191}"/>
                  </a:ext>
                </a:extLst>
              </p:cNvPr>
              <p:cNvSpPr/>
              <p:nvPr/>
            </p:nvSpPr>
            <p:spPr>
              <a:xfrm>
                <a:off x="7701832" y="1805701"/>
                <a:ext cx="24698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fr-FR" sz="2800" i="1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FR" sz="28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6023367-4D4A-4F0E-A163-2D0FF2B2B1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832" y="1805701"/>
                <a:ext cx="246984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76757949-1AF3-4DCA-9D96-4F43441DEAB1}"/>
                  </a:ext>
                </a:extLst>
              </p:cNvPr>
              <p:cNvSpPr txBox="1"/>
              <p:nvPr/>
            </p:nvSpPr>
            <p:spPr>
              <a:xfrm>
                <a:off x="7237517" y="2372238"/>
                <a:ext cx="3166354" cy="20456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r-FR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F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r-FR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F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2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76757949-1AF3-4DCA-9D96-4F43441DE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517" y="2372238"/>
                <a:ext cx="3166354" cy="20456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105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609600"/>
            <a:ext cx="10916816" cy="1069723"/>
          </a:xfrm>
        </p:spPr>
        <p:txBody>
          <a:bodyPr>
            <a:noAutofit/>
          </a:bodyPr>
          <a:lstStyle/>
          <a:p>
            <a:r>
              <a:rPr lang="fr-FR" sz="4000" b="1" dirty="0"/>
              <a:t>Page </a:t>
            </a:r>
            <a:r>
              <a:rPr lang="fr-FR" sz="4000" b="1" dirty="0" err="1"/>
              <a:t>Ranking</a:t>
            </a:r>
            <a:r>
              <a:rPr lang="fr-FR" sz="4000" b="1" dirty="0"/>
              <a:t> </a:t>
            </a:r>
            <a:r>
              <a:rPr lang="fr-FR" sz="4000" b="1" dirty="0" err="1"/>
              <a:t>algorithm</a:t>
            </a:r>
            <a:endParaRPr lang="fr-FR" sz="4000" b="1" dirty="0"/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23907A15-991E-4466-9C7B-78F02A6116F7}"/>
              </a:ext>
            </a:extLst>
          </p:cNvPr>
          <p:cNvCxnSpPr>
            <a:cxnSpLocks/>
            <a:stCxn id="112" idx="6"/>
            <a:endCxn id="60" idx="2"/>
          </p:cNvCxnSpPr>
          <p:nvPr/>
        </p:nvCxnSpPr>
        <p:spPr>
          <a:xfrm>
            <a:off x="2143582" y="2641825"/>
            <a:ext cx="2210971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A4C7C4C6-36CA-4CE3-BC12-BA186937589D}"/>
              </a:ext>
            </a:extLst>
          </p:cNvPr>
          <p:cNvCxnSpPr>
            <a:cxnSpLocks/>
            <a:stCxn id="110" idx="1"/>
            <a:endCxn id="60" idx="5"/>
          </p:cNvCxnSpPr>
          <p:nvPr/>
        </p:nvCxnSpPr>
        <p:spPr>
          <a:xfrm flipH="1" flipV="1">
            <a:off x="5259818" y="3016798"/>
            <a:ext cx="1355965" cy="54314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llipse 59">
            <a:extLst>
              <a:ext uri="{FF2B5EF4-FFF2-40B4-BE49-F238E27FC236}">
                <a16:creationId xmlns:a16="http://schemas.microsoft.com/office/drawing/2014/main" id="{83D2D1AA-B2CD-48E8-BF5B-310ABB810476}"/>
              </a:ext>
            </a:extLst>
          </p:cNvPr>
          <p:cNvSpPr/>
          <p:nvPr/>
        </p:nvSpPr>
        <p:spPr>
          <a:xfrm>
            <a:off x="4354553" y="211153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5DF0B8CB-34F9-4F05-A9A9-F6C032963D49}"/>
              </a:ext>
            </a:extLst>
          </p:cNvPr>
          <p:cNvCxnSpPr>
            <a:cxnSpLocks/>
            <a:stCxn id="125" idx="7"/>
            <a:endCxn id="60" idx="3"/>
          </p:cNvCxnSpPr>
          <p:nvPr/>
        </p:nvCxnSpPr>
        <p:spPr>
          <a:xfrm flipV="1">
            <a:off x="3370451" y="3016798"/>
            <a:ext cx="1139421" cy="54314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Ellipse 109">
            <a:extLst>
              <a:ext uri="{FF2B5EF4-FFF2-40B4-BE49-F238E27FC236}">
                <a16:creationId xmlns:a16="http://schemas.microsoft.com/office/drawing/2014/main" id="{3C7ABE63-E31A-47AC-9A84-2D026E32C366}"/>
              </a:ext>
            </a:extLst>
          </p:cNvPr>
          <p:cNvSpPr/>
          <p:nvPr/>
        </p:nvSpPr>
        <p:spPr>
          <a:xfrm>
            <a:off x="6460464" y="340462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112" name="Ellipse 111">
            <a:extLst>
              <a:ext uri="{FF2B5EF4-FFF2-40B4-BE49-F238E27FC236}">
                <a16:creationId xmlns:a16="http://schemas.microsoft.com/office/drawing/2014/main" id="{710D359F-7F28-4A86-9D1C-920BDCBC3F3F}"/>
              </a:ext>
            </a:extLst>
          </p:cNvPr>
          <p:cNvSpPr/>
          <p:nvPr/>
        </p:nvSpPr>
        <p:spPr>
          <a:xfrm>
            <a:off x="1082998" y="211153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125" name="Ellipse 124">
            <a:extLst>
              <a:ext uri="{FF2B5EF4-FFF2-40B4-BE49-F238E27FC236}">
                <a16:creationId xmlns:a16="http://schemas.microsoft.com/office/drawing/2014/main" id="{8DBA55DC-854C-49CF-84BE-978A8CE7FE96}"/>
              </a:ext>
            </a:extLst>
          </p:cNvPr>
          <p:cNvSpPr/>
          <p:nvPr/>
        </p:nvSpPr>
        <p:spPr>
          <a:xfrm>
            <a:off x="2465186" y="340462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132" name="Ellipse 131">
            <a:extLst>
              <a:ext uri="{FF2B5EF4-FFF2-40B4-BE49-F238E27FC236}">
                <a16:creationId xmlns:a16="http://schemas.microsoft.com/office/drawing/2014/main" id="{7C5D4730-E127-4EB1-9918-58068CC1E575}"/>
              </a:ext>
            </a:extLst>
          </p:cNvPr>
          <p:cNvSpPr/>
          <p:nvPr/>
        </p:nvSpPr>
        <p:spPr>
          <a:xfrm>
            <a:off x="4461588" y="486192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cxnSp>
        <p:nvCxnSpPr>
          <p:cNvPr id="133" name="Connecteur droit 132">
            <a:extLst>
              <a:ext uri="{FF2B5EF4-FFF2-40B4-BE49-F238E27FC236}">
                <a16:creationId xmlns:a16="http://schemas.microsoft.com/office/drawing/2014/main" id="{FB3413C1-831D-4C06-BDB9-C0910FECD355}"/>
              </a:ext>
            </a:extLst>
          </p:cNvPr>
          <p:cNvCxnSpPr>
            <a:cxnSpLocks/>
            <a:stCxn id="132" idx="1"/>
            <a:endCxn id="125" idx="5"/>
          </p:cNvCxnSpPr>
          <p:nvPr/>
        </p:nvCxnSpPr>
        <p:spPr>
          <a:xfrm flipH="1" flipV="1">
            <a:off x="3370451" y="4309888"/>
            <a:ext cx="1246456" cy="70735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17C26E5B-C48B-425E-B255-4200D35A7BA2}"/>
              </a:ext>
            </a:extLst>
          </p:cNvPr>
          <p:cNvCxnSpPr>
            <a:cxnSpLocks/>
            <a:stCxn id="132" idx="7"/>
            <a:endCxn id="110" idx="3"/>
          </p:cNvCxnSpPr>
          <p:nvPr/>
        </p:nvCxnSpPr>
        <p:spPr>
          <a:xfrm flipV="1">
            <a:off x="5366853" y="4309888"/>
            <a:ext cx="1248930" cy="70735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ZoneTexte 157">
            <a:extLst>
              <a:ext uri="{FF2B5EF4-FFF2-40B4-BE49-F238E27FC236}">
                <a16:creationId xmlns:a16="http://schemas.microsoft.com/office/drawing/2014/main" id="{6259CF64-BADE-4EC4-A4D8-5FBAD9E85008}"/>
              </a:ext>
            </a:extLst>
          </p:cNvPr>
          <p:cNvSpPr txBox="1"/>
          <p:nvPr/>
        </p:nvSpPr>
        <p:spPr>
          <a:xfrm>
            <a:off x="2780525" y="2257454"/>
            <a:ext cx="836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67%</a:t>
            </a:r>
          </a:p>
        </p:txBody>
      </p:sp>
      <p:sp>
        <p:nvSpPr>
          <p:cNvPr id="163" name="ZoneTexte 162">
            <a:extLst>
              <a:ext uri="{FF2B5EF4-FFF2-40B4-BE49-F238E27FC236}">
                <a16:creationId xmlns:a16="http://schemas.microsoft.com/office/drawing/2014/main" id="{6BC2D8A2-2CFB-4B7D-9C83-C76B35E1E944}"/>
              </a:ext>
            </a:extLst>
          </p:cNvPr>
          <p:cNvSpPr txBox="1"/>
          <p:nvPr/>
        </p:nvSpPr>
        <p:spPr>
          <a:xfrm rot="1255459">
            <a:off x="5581513" y="2937731"/>
            <a:ext cx="86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33%</a:t>
            </a:r>
          </a:p>
        </p:txBody>
      </p:sp>
      <p:sp>
        <p:nvSpPr>
          <p:cNvPr id="164" name="ZoneTexte 163">
            <a:extLst>
              <a:ext uri="{FF2B5EF4-FFF2-40B4-BE49-F238E27FC236}">
                <a16:creationId xmlns:a16="http://schemas.microsoft.com/office/drawing/2014/main" id="{F09C5927-1463-4F64-BF38-5CC76DA7125E}"/>
              </a:ext>
            </a:extLst>
          </p:cNvPr>
          <p:cNvSpPr txBox="1"/>
          <p:nvPr/>
        </p:nvSpPr>
        <p:spPr>
          <a:xfrm rot="19854701">
            <a:off x="3716717" y="3205036"/>
            <a:ext cx="812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25% &gt;</a:t>
            </a:r>
          </a:p>
        </p:txBody>
      </p:sp>
      <p:sp>
        <p:nvSpPr>
          <p:cNvPr id="165" name="ZoneTexte 164">
            <a:extLst>
              <a:ext uri="{FF2B5EF4-FFF2-40B4-BE49-F238E27FC236}">
                <a16:creationId xmlns:a16="http://schemas.microsoft.com/office/drawing/2014/main" id="{AF4A0EAD-2192-40A5-A8E7-2494F6DF6047}"/>
              </a:ext>
            </a:extLst>
          </p:cNvPr>
          <p:cNvSpPr txBox="1"/>
          <p:nvPr/>
        </p:nvSpPr>
        <p:spPr>
          <a:xfrm rot="1778124">
            <a:off x="3654481" y="4354175"/>
            <a:ext cx="824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43%</a:t>
            </a:r>
          </a:p>
        </p:txBody>
      </p:sp>
      <p:sp>
        <p:nvSpPr>
          <p:cNvPr id="166" name="ZoneTexte 165">
            <a:extLst>
              <a:ext uri="{FF2B5EF4-FFF2-40B4-BE49-F238E27FC236}">
                <a16:creationId xmlns:a16="http://schemas.microsoft.com/office/drawing/2014/main" id="{A33F7397-70D9-47E2-ADCC-95575698632C}"/>
              </a:ext>
            </a:extLst>
          </p:cNvPr>
          <p:cNvSpPr txBox="1"/>
          <p:nvPr/>
        </p:nvSpPr>
        <p:spPr>
          <a:xfrm rot="19810884">
            <a:off x="5835826" y="4522976"/>
            <a:ext cx="915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57% &gt;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947AD01-12C8-415E-AEE6-FBBB4DD0BA23}"/>
              </a:ext>
            </a:extLst>
          </p:cNvPr>
          <p:cNvSpPr txBox="1"/>
          <p:nvPr/>
        </p:nvSpPr>
        <p:spPr>
          <a:xfrm>
            <a:off x="2966282" y="2626034"/>
            <a:ext cx="90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100% &gt;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E11A53D-04FD-4CA2-83D1-532ABE488CC3}"/>
              </a:ext>
            </a:extLst>
          </p:cNvPr>
          <p:cNvSpPr txBox="1"/>
          <p:nvPr/>
        </p:nvSpPr>
        <p:spPr>
          <a:xfrm rot="20000558">
            <a:off x="3350815" y="2952387"/>
            <a:ext cx="89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11%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04298BB-1689-4A1E-95CA-5A87923211DE}"/>
              </a:ext>
            </a:extLst>
          </p:cNvPr>
          <p:cNvSpPr txBox="1"/>
          <p:nvPr/>
        </p:nvSpPr>
        <p:spPr>
          <a:xfrm rot="1778124">
            <a:off x="3655225" y="4712598"/>
            <a:ext cx="85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75% &gt;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C84428B-E5FA-4DA6-9386-C0E55219D6E0}"/>
              </a:ext>
            </a:extLst>
          </p:cNvPr>
          <p:cNvSpPr txBox="1"/>
          <p:nvPr/>
        </p:nvSpPr>
        <p:spPr>
          <a:xfrm rot="19810884">
            <a:off x="5379989" y="4361063"/>
            <a:ext cx="907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67%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D122F98-8C79-4FD4-9141-D1FDA219F86B}"/>
              </a:ext>
            </a:extLst>
          </p:cNvPr>
          <p:cNvSpPr txBox="1"/>
          <p:nvPr/>
        </p:nvSpPr>
        <p:spPr>
          <a:xfrm rot="1255459">
            <a:off x="5638751" y="3312221"/>
            <a:ext cx="809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22% &gt;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AF75E11-D536-4E1B-BA7F-7ABDD7412703}"/>
              </a:ext>
            </a:extLst>
          </p:cNvPr>
          <p:cNvSpPr txBox="1"/>
          <p:nvPr/>
        </p:nvSpPr>
        <p:spPr>
          <a:xfrm>
            <a:off x="1159541" y="3219957"/>
            <a:ext cx="90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0.134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8AA56A1-C32D-4203-8882-A64B31ABCB8E}"/>
              </a:ext>
            </a:extLst>
          </p:cNvPr>
          <p:cNvSpPr txBox="1"/>
          <p:nvPr/>
        </p:nvSpPr>
        <p:spPr>
          <a:xfrm>
            <a:off x="2512533" y="4513047"/>
            <a:ext cx="90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0.108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1660D06-76D1-4D7C-B8F3-A3388DA4B86D}"/>
              </a:ext>
            </a:extLst>
          </p:cNvPr>
          <p:cNvSpPr txBox="1"/>
          <p:nvPr/>
        </p:nvSpPr>
        <p:spPr>
          <a:xfrm>
            <a:off x="4431035" y="3204583"/>
            <a:ext cx="90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0.316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27B7C51-17FC-4A3C-BCB6-421BFBE51E59}"/>
              </a:ext>
            </a:extLst>
          </p:cNvPr>
          <p:cNvSpPr txBox="1"/>
          <p:nvPr/>
        </p:nvSpPr>
        <p:spPr>
          <a:xfrm>
            <a:off x="5432515" y="5207968"/>
            <a:ext cx="90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0.284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4EE4254-44FA-459A-83B8-58D6A3C49E5F}"/>
              </a:ext>
            </a:extLst>
          </p:cNvPr>
          <p:cNvSpPr txBox="1"/>
          <p:nvPr/>
        </p:nvSpPr>
        <p:spPr>
          <a:xfrm>
            <a:off x="6596835" y="4508524"/>
            <a:ext cx="90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0.158</a:t>
            </a: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2A11C4F-7EAD-4813-8E46-DAB6482D2D90}"/>
              </a:ext>
            </a:extLst>
          </p:cNvPr>
          <p:cNvCxnSpPr>
            <a:cxnSpLocks/>
          </p:cNvCxnSpPr>
          <p:nvPr/>
        </p:nvCxnSpPr>
        <p:spPr>
          <a:xfrm flipH="1">
            <a:off x="7584801" y="1805701"/>
            <a:ext cx="16026" cy="4234353"/>
          </a:xfrm>
          <a:prstGeom prst="line">
            <a:avLst/>
          </a:prstGeom>
          <a:ln w="19050">
            <a:solidFill>
              <a:srgbClr val="839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70AD58A7-F25C-4CEC-9581-CC92E688D7FF}"/>
                  </a:ext>
                </a:extLst>
              </p:cNvPr>
              <p:cNvSpPr txBox="1"/>
              <p:nvPr/>
            </p:nvSpPr>
            <p:spPr>
              <a:xfrm>
                <a:off x="7405816" y="2483689"/>
                <a:ext cx="4200040" cy="21230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sz="28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FR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8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fr-FR" sz="28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  <m:t>.184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  <m:t>084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  <m:t>0.</m:t>
                                      </m:r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066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  <m:t>0.</m:t>
                                      </m:r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092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  <m:t>0.</m:t>
                                      </m:r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042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70AD58A7-F25C-4CEC-9581-CC92E688D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816" y="2483689"/>
                <a:ext cx="4200040" cy="21230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6023367-4D4A-4F0E-A163-2D0FF2B2B191}"/>
                  </a:ext>
                </a:extLst>
              </p:cNvPr>
              <p:cNvSpPr/>
              <p:nvPr/>
            </p:nvSpPr>
            <p:spPr>
              <a:xfrm>
                <a:off x="7701832" y="1805701"/>
                <a:ext cx="30701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6023367-4D4A-4F0E-A163-2D0FF2B2B1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832" y="1805701"/>
                <a:ext cx="307019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ZoneTexte 31">
            <a:extLst>
              <a:ext uri="{FF2B5EF4-FFF2-40B4-BE49-F238E27FC236}">
                <a16:creationId xmlns:a16="http://schemas.microsoft.com/office/drawing/2014/main" id="{28CB3775-0468-48BF-9024-80C2BCCD4F23}"/>
              </a:ext>
            </a:extLst>
          </p:cNvPr>
          <p:cNvSpPr txBox="1"/>
          <p:nvPr/>
        </p:nvSpPr>
        <p:spPr>
          <a:xfrm>
            <a:off x="7758380" y="4879997"/>
            <a:ext cx="362090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800" b="0" dirty="0" err="1"/>
              <a:t>Threshold</a:t>
            </a:r>
            <a:r>
              <a:rPr lang="fr-FR" sz="2800" b="0" dirty="0"/>
              <a:t> = 0.1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660997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609600"/>
            <a:ext cx="10916816" cy="1069723"/>
          </a:xfrm>
        </p:spPr>
        <p:txBody>
          <a:bodyPr>
            <a:noAutofit/>
          </a:bodyPr>
          <a:lstStyle/>
          <a:p>
            <a:r>
              <a:rPr lang="fr-FR" sz="4000" b="1" dirty="0"/>
              <a:t>Page </a:t>
            </a:r>
            <a:r>
              <a:rPr lang="fr-FR" sz="4000" b="1" dirty="0" err="1"/>
              <a:t>Ranking</a:t>
            </a:r>
            <a:r>
              <a:rPr lang="fr-FR" sz="4000" b="1" dirty="0"/>
              <a:t> </a:t>
            </a:r>
            <a:r>
              <a:rPr lang="fr-FR" sz="4000" b="1" dirty="0" err="1"/>
              <a:t>algorithm</a:t>
            </a:r>
            <a:endParaRPr lang="fr-FR" sz="4000" b="1" dirty="0"/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23907A15-991E-4466-9C7B-78F02A6116F7}"/>
              </a:ext>
            </a:extLst>
          </p:cNvPr>
          <p:cNvCxnSpPr>
            <a:cxnSpLocks/>
            <a:stCxn id="112" idx="6"/>
            <a:endCxn id="60" idx="2"/>
          </p:cNvCxnSpPr>
          <p:nvPr/>
        </p:nvCxnSpPr>
        <p:spPr>
          <a:xfrm>
            <a:off x="2143582" y="2641825"/>
            <a:ext cx="2210971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A4C7C4C6-36CA-4CE3-BC12-BA186937589D}"/>
              </a:ext>
            </a:extLst>
          </p:cNvPr>
          <p:cNvCxnSpPr>
            <a:cxnSpLocks/>
            <a:stCxn id="110" idx="1"/>
            <a:endCxn id="60" idx="5"/>
          </p:cNvCxnSpPr>
          <p:nvPr/>
        </p:nvCxnSpPr>
        <p:spPr>
          <a:xfrm flipH="1" flipV="1">
            <a:off x="5259818" y="3016798"/>
            <a:ext cx="1355965" cy="54314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llipse 59">
            <a:extLst>
              <a:ext uri="{FF2B5EF4-FFF2-40B4-BE49-F238E27FC236}">
                <a16:creationId xmlns:a16="http://schemas.microsoft.com/office/drawing/2014/main" id="{83D2D1AA-B2CD-48E8-BF5B-310ABB810476}"/>
              </a:ext>
            </a:extLst>
          </p:cNvPr>
          <p:cNvSpPr/>
          <p:nvPr/>
        </p:nvSpPr>
        <p:spPr>
          <a:xfrm>
            <a:off x="4354553" y="211153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5DF0B8CB-34F9-4F05-A9A9-F6C032963D49}"/>
              </a:ext>
            </a:extLst>
          </p:cNvPr>
          <p:cNvCxnSpPr>
            <a:cxnSpLocks/>
            <a:stCxn id="125" idx="7"/>
            <a:endCxn id="60" idx="3"/>
          </p:cNvCxnSpPr>
          <p:nvPr/>
        </p:nvCxnSpPr>
        <p:spPr>
          <a:xfrm flipV="1">
            <a:off x="3370451" y="3016798"/>
            <a:ext cx="1139421" cy="54314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Ellipse 109">
            <a:extLst>
              <a:ext uri="{FF2B5EF4-FFF2-40B4-BE49-F238E27FC236}">
                <a16:creationId xmlns:a16="http://schemas.microsoft.com/office/drawing/2014/main" id="{3C7ABE63-E31A-47AC-9A84-2D026E32C366}"/>
              </a:ext>
            </a:extLst>
          </p:cNvPr>
          <p:cNvSpPr/>
          <p:nvPr/>
        </p:nvSpPr>
        <p:spPr>
          <a:xfrm>
            <a:off x="6460464" y="340462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112" name="Ellipse 111">
            <a:extLst>
              <a:ext uri="{FF2B5EF4-FFF2-40B4-BE49-F238E27FC236}">
                <a16:creationId xmlns:a16="http://schemas.microsoft.com/office/drawing/2014/main" id="{710D359F-7F28-4A86-9D1C-920BDCBC3F3F}"/>
              </a:ext>
            </a:extLst>
          </p:cNvPr>
          <p:cNvSpPr/>
          <p:nvPr/>
        </p:nvSpPr>
        <p:spPr>
          <a:xfrm>
            <a:off x="1082998" y="211153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125" name="Ellipse 124">
            <a:extLst>
              <a:ext uri="{FF2B5EF4-FFF2-40B4-BE49-F238E27FC236}">
                <a16:creationId xmlns:a16="http://schemas.microsoft.com/office/drawing/2014/main" id="{8DBA55DC-854C-49CF-84BE-978A8CE7FE96}"/>
              </a:ext>
            </a:extLst>
          </p:cNvPr>
          <p:cNvSpPr/>
          <p:nvPr/>
        </p:nvSpPr>
        <p:spPr>
          <a:xfrm>
            <a:off x="2465186" y="340462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132" name="Ellipse 131">
            <a:extLst>
              <a:ext uri="{FF2B5EF4-FFF2-40B4-BE49-F238E27FC236}">
                <a16:creationId xmlns:a16="http://schemas.microsoft.com/office/drawing/2014/main" id="{7C5D4730-E127-4EB1-9918-58068CC1E575}"/>
              </a:ext>
            </a:extLst>
          </p:cNvPr>
          <p:cNvSpPr/>
          <p:nvPr/>
        </p:nvSpPr>
        <p:spPr>
          <a:xfrm>
            <a:off x="4461588" y="486192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cxnSp>
        <p:nvCxnSpPr>
          <p:cNvPr id="133" name="Connecteur droit 132">
            <a:extLst>
              <a:ext uri="{FF2B5EF4-FFF2-40B4-BE49-F238E27FC236}">
                <a16:creationId xmlns:a16="http://schemas.microsoft.com/office/drawing/2014/main" id="{FB3413C1-831D-4C06-BDB9-C0910FECD355}"/>
              </a:ext>
            </a:extLst>
          </p:cNvPr>
          <p:cNvCxnSpPr>
            <a:cxnSpLocks/>
            <a:stCxn id="132" idx="1"/>
            <a:endCxn id="125" idx="5"/>
          </p:cNvCxnSpPr>
          <p:nvPr/>
        </p:nvCxnSpPr>
        <p:spPr>
          <a:xfrm flipH="1" flipV="1">
            <a:off x="3370451" y="4309888"/>
            <a:ext cx="1246456" cy="70735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17C26E5B-C48B-425E-B255-4200D35A7BA2}"/>
              </a:ext>
            </a:extLst>
          </p:cNvPr>
          <p:cNvCxnSpPr>
            <a:cxnSpLocks/>
            <a:stCxn id="132" idx="7"/>
            <a:endCxn id="110" idx="3"/>
          </p:cNvCxnSpPr>
          <p:nvPr/>
        </p:nvCxnSpPr>
        <p:spPr>
          <a:xfrm flipV="1">
            <a:off x="5366853" y="4309888"/>
            <a:ext cx="1248930" cy="70735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ZoneTexte 157">
            <a:extLst>
              <a:ext uri="{FF2B5EF4-FFF2-40B4-BE49-F238E27FC236}">
                <a16:creationId xmlns:a16="http://schemas.microsoft.com/office/drawing/2014/main" id="{6259CF64-BADE-4EC4-A4D8-5FBAD9E85008}"/>
              </a:ext>
            </a:extLst>
          </p:cNvPr>
          <p:cNvSpPr txBox="1"/>
          <p:nvPr/>
        </p:nvSpPr>
        <p:spPr>
          <a:xfrm>
            <a:off x="2780525" y="2257454"/>
            <a:ext cx="836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67%</a:t>
            </a:r>
          </a:p>
        </p:txBody>
      </p:sp>
      <p:sp>
        <p:nvSpPr>
          <p:cNvPr id="163" name="ZoneTexte 162">
            <a:extLst>
              <a:ext uri="{FF2B5EF4-FFF2-40B4-BE49-F238E27FC236}">
                <a16:creationId xmlns:a16="http://schemas.microsoft.com/office/drawing/2014/main" id="{6BC2D8A2-2CFB-4B7D-9C83-C76B35E1E944}"/>
              </a:ext>
            </a:extLst>
          </p:cNvPr>
          <p:cNvSpPr txBox="1"/>
          <p:nvPr/>
        </p:nvSpPr>
        <p:spPr>
          <a:xfrm rot="1255459">
            <a:off x="5581513" y="2937731"/>
            <a:ext cx="86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33%</a:t>
            </a:r>
          </a:p>
        </p:txBody>
      </p:sp>
      <p:sp>
        <p:nvSpPr>
          <p:cNvPr id="164" name="ZoneTexte 163">
            <a:extLst>
              <a:ext uri="{FF2B5EF4-FFF2-40B4-BE49-F238E27FC236}">
                <a16:creationId xmlns:a16="http://schemas.microsoft.com/office/drawing/2014/main" id="{F09C5927-1463-4F64-BF38-5CC76DA7125E}"/>
              </a:ext>
            </a:extLst>
          </p:cNvPr>
          <p:cNvSpPr txBox="1"/>
          <p:nvPr/>
        </p:nvSpPr>
        <p:spPr>
          <a:xfrm rot="19854701">
            <a:off x="3716717" y="3205036"/>
            <a:ext cx="812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25% &gt;</a:t>
            </a:r>
          </a:p>
        </p:txBody>
      </p:sp>
      <p:sp>
        <p:nvSpPr>
          <p:cNvPr id="165" name="ZoneTexte 164">
            <a:extLst>
              <a:ext uri="{FF2B5EF4-FFF2-40B4-BE49-F238E27FC236}">
                <a16:creationId xmlns:a16="http://schemas.microsoft.com/office/drawing/2014/main" id="{AF4A0EAD-2192-40A5-A8E7-2494F6DF6047}"/>
              </a:ext>
            </a:extLst>
          </p:cNvPr>
          <p:cNvSpPr txBox="1"/>
          <p:nvPr/>
        </p:nvSpPr>
        <p:spPr>
          <a:xfrm rot="1778124">
            <a:off x="3654481" y="4354175"/>
            <a:ext cx="824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43%</a:t>
            </a:r>
          </a:p>
        </p:txBody>
      </p:sp>
      <p:sp>
        <p:nvSpPr>
          <p:cNvPr id="166" name="ZoneTexte 165">
            <a:extLst>
              <a:ext uri="{FF2B5EF4-FFF2-40B4-BE49-F238E27FC236}">
                <a16:creationId xmlns:a16="http://schemas.microsoft.com/office/drawing/2014/main" id="{A33F7397-70D9-47E2-ADCC-95575698632C}"/>
              </a:ext>
            </a:extLst>
          </p:cNvPr>
          <p:cNvSpPr txBox="1"/>
          <p:nvPr/>
        </p:nvSpPr>
        <p:spPr>
          <a:xfrm rot="19810884">
            <a:off x="5835826" y="4522976"/>
            <a:ext cx="915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57% &gt;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947AD01-12C8-415E-AEE6-FBBB4DD0BA23}"/>
              </a:ext>
            </a:extLst>
          </p:cNvPr>
          <p:cNvSpPr txBox="1"/>
          <p:nvPr/>
        </p:nvSpPr>
        <p:spPr>
          <a:xfrm>
            <a:off x="2966282" y="2626034"/>
            <a:ext cx="90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100% &gt;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E11A53D-04FD-4CA2-83D1-532ABE488CC3}"/>
              </a:ext>
            </a:extLst>
          </p:cNvPr>
          <p:cNvSpPr txBox="1"/>
          <p:nvPr/>
        </p:nvSpPr>
        <p:spPr>
          <a:xfrm rot="20000558">
            <a:off x="3350815" y="2952387"/>
            <a:ext cx="89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11%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04298BB-1689-4A1E-95CA-5A87923211DE}"/>
              </a:ext>
            </a:extLst>
          </p:cNvPr>
          <p:cNvSpPr txBox="1"/>
          <p:nvPr/>
        </p:nvSpPr>
        <p:spPr>
          <a:xfrm rot="1778124">
            <a:off x="3655225" y="4712598"/>
            <a:ext cx="85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75% &gt;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C84428B-E5FA-4DA6-9386-C0E55219D6E0}"/>
              </a:ext>
            </a:extLst>
          </p:cNvPr>
          <p:cNvSpPr txBox="1"/>
          <p:nvPr/>
        </p:nvSpPr>
        <p:spPr>
          <a:xfrm rot="19810884">
            <a:off x="5379989" y="4361063"/>
            <a:ext cx="907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67%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D122F98-8C79-4FD4-9141-D1FDA219F86B}"/>
              </a:ext>
            </a:extLst>
          </p:cNvPr>
          <p:cNvSpPr txBox="1"/>
          <p:nvPr/>
        </p:nvSpPr>
        <p:spPr>
          <a:xfrm rot="1255459">
            <a:off x="5638751" y="3312221"/>
            <a:ext cx="809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22% &gt;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AF75E11-D536-4E1B-BA7F-7ABDD7412703}"/>
              </a:ext>
            </a:extLst>
          </p:cNvPr>
          <p:cNvSpPr txBox="1"/>
          <p:nvPr/>
        </p:nvSpPr>
        <p:spPr>
          <a:xfrm>
            <a:off x="1159541" y="3219957"/>
            <a:ext cx="90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trike="sngStrike" dirty="0">
                <a:solidFill>
                  <a:srgbClr val="FF0000"/>
                </a:solidFill>
              </a:rPr>
              <a:t>0.134</a:t>
            </a:r>
          </a:p>
          <a:p>
            <a:pPr algn="ctr"/>
            <a:r>
              <a:rPr lang="fr-FR" dirty="0">
                <a:solidFill>
                  <a:srgbClr val="FF0000"/>
                </a:solidFill>
              </a:rPr>
              <a:t>0.212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8AA56A1-C32D-4203-8882-A64B31ABCB8E}"/>
              </a:ext>
            </a:extLst>
          </p:cNvPr>
          <p:cNvSpPr txBox="1"/>
          <p:nvPr/>
        </p:nvSpPr>
        <p:spPr>
          <a:xfrm>
            <a:off x="2512533" y="4513047"/>
            <a:ext cx="90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trike="sngStrike" dirty="0">
                <a:solidFill>
                  <a:srgbClr val="FF0000"/>
                </a:solidFill>
              </a:rPr>
              <a:t>0.108</a:t>
            </a:r>
          </a:p>
          <a:p>
            <a:pPr algn="ctr"/>
            <a:r>
              <a:rPr lang="fr-FR" dirty="0">
                <a:solidFill>
                  <a:srgbClr val="FF0000"/>
                </a:solidFill>
              </a:rPr>
              <a:t>0.157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1660D06-76D1-4D7C-B8F3-A3388DA4B86D}"/>
              </a:ext>
            </a:extLst>
          </p:cNvPr>
          <p:cNvSpPr txBox="1"/>
          <p:nvPr/>
        </p:nvSpPr>
        <p:spPr>
          <a:xfrm>
            <a:off x="4431035" y="3204583"/>
            <a:ext cx="90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trike="sngStrike" dirty="0">
                <a:solidFill>
                  <a:srgbClr val="FF0000"/>
                </a:solidFill>
              </a:rPr>
              <a:t>0.316</a:t>
            </a:r>
          </a:p>
          <a:p>
            <a:pPr algn="ctr"/>
            <a:r>
              <a:rPr lang="fr-FR" dirty="0">
                <a:solidFill>
                  <a:srgbClr val="FF0000"/>
                </a:solidFill>
              </a:rPr>
              <a:t>0.213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27B7C51-17FC-4A3C-BCB6-421BFBE51E59}"/>
              </a:ext>
            </a:extLst>
          </p:cNvPr>
          <p:cNvSpPr txBox="1"/>
          <p:nvPr/>
        </p:nvSpPr>
        <p:spPr>
          <a:xfrm>
            <a:off x="5432515" y="5207968"/>
            <a:ext cx="90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trike="sngStrike" dirty="0">
                <a:solidFill>
                  <a:srgbClr val="FF0000"/>
                </a:solidFill>
              </a:rPr>
              <a:t>0.284</a:t>
            </a:r>
          </a:p>
          <a:p>
            <a:pPr algn="ctr"/>
            <a:r>
              <a:rPr lang="fr-FR" dirty="0">
                <a:solidFill>
                  <a:srgbClr val="FF0000"/>
                </a:solidFill>
              </a:rPr>
              <a:t>0.187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4EE4254-44FA-459A-83B8-58D6A3C49E5F}"/>
              </a:ext>
            </a:extLst>
          </p:cNvPr>
          <p:cNvSpPr txBox="1"/>
          <p:nvPr/>
        </p:nvSpPr>
        <p:spPr>
          <a:xfrm>
            <a:off x="6596835" y="4508524"/>
            <a:ext cx="90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trike="sngStrike" dirty="0">
                <a:solidFill>
                  <a:srgbClr val="FF0000"/>
                </a:solidFill>
              </a:rPr>
              <a:t>0.158</a:t>
            </a:r>
          </a:p>
          <a:p>
            <a:pPr algn="ctr"/>
            <a:r>
              <a:rPr lang="fr-FR" dirty="0">
                <a:solidFill>
                  <a:srgbClr val="FF0000"/>
                </a:solidFill>
              </a:rPr>
              <a:t>0.231</a:t>
            </a: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2A11C4F-7EAD-4813-8E46-DAB6482D2D90}"/>
              </a:ext>
            </a:extLst>
          </p:cNvPr>
          <p:cNvCxnSpPr>
            <a:cxnSpLocks/>
          </p:cNvCxnSpPr>
          <p:nvPr/>
        </p:nvCxnSpPr>
        <p:spPr>
          <a:xfrm flipH="1">
            <a:off x="7584801" y="1805701"/>
            <a:ext cx="16026" cy="4234353"/>
          </a:xfrm>
          <a:prstGeom prst="line">
            <a:avLst/>
          </a:prstGeom>
          <a:ln w="19050">
            <a:solidFill>
              <a:srgbClr val="839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6462BA1F-1596-4882-9778-C026358BC1E5}"/>
                  </a:ext>
                </a:extLst>
              </p:cNvPr>
              <p:cNvSpPr txBox="1"/>
              <p:nvPr/>
            </p:nvSpPr>
            <p:spPr>
              <a:xfrm>
                <a:off x="7643382" y="3994429"/>
                <a:ext cx="3907916" cy="20456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  <m:t>0.213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  <m:t>0.187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0.212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0.157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0.231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6462BA1F-1596-4882-9778-C026358BC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3382" y="3994429"/>
                <a:ext cx="3907916" cy="20456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6023367-4D4A-4F0E-A163-2D0FF2B2B191}"/>
                  </a:ext>
                </a:extLst>
              </p:cNvPr>
              <p:cNvSpPr/>
              <p:nvPr/>
            </p:nvSpPr>
            <p:spPr>
              <a:xfrm>
                <a:off x="7701832" y="1805701"/>
                <a:ext cx="24698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fr-FR" sz="2800" i="1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FR" sz="28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6023367-4D4A-4F0E-A163-2D0FF2B2B1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832" y="1805701"/>
                <a:ext cx="246984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76757949-1AF3-4DCA-9D96-4F43441DEAB1}"/>
                  </a:ext>
                </a:extLst>
              </p:cNvPr>
              <p:cNvSpPr txBox="1"/>
              <p:nvPr/>
            </p:nvSpPr>
            <p:spPr>
              <a:xfrm>
                <a:off x="7237517" y="2372238"/>
                <a:ext cx="3166354" cy="20456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r-FR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.316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r-FR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.284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2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.134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.108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.158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76757949-1AF3-4DCA-9D96-4F43441DE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517" y="2372238"/>
                <a:ext cx="3166354" cy="20456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8482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que">
  <a:themeElements>
    <a:clrScheme name="Organique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que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qu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660</TotalTime>
  <Words>619</Words>
  <Application>Microsoft Office PowerPoint</Application>
  <PresentationFormat>Grand écran</PresentationFormat>
  <Paragraphs>292</Paragraphs>
  <Slides>13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Cambria Math</vt:lpstr>
      <vt:lpstr>Garamond</vt:lpstr>
      <vt:lpstr>Organique</vt:lpstr>
      <vt:lpstr>The GitHub map</vt:lpstr>
      <vt:lpstr>The internet map</vt:lpstr>
      <vt:lpstr>Our objectives</vt:lpstr>
      <vt:lpstr>Page Ranking algorithm</vt:lpstr>
      <vt:lpstr>Page Ranking algorithm</vt:lpstr>
      <vt:lpstr>Page Ranking algorithm</vt:lpstr>
      <vt:lpstr>Page ranking algorithm</vt:lpstr>
      <vt:lpstr>Page Ranking algorithm</vt:lpstr>
      <vt:lpstr>Page Ranking algorithm</vt:lpstr>
      <vt:lpstr>Page Ranking algorithm</vt:lpstr>
      <vt:lpstr>Page Ranking with mappers &amp; reducers</vt:lpstr>
      <vt:lpstr>Page Ranking – Step 1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</dc:title>
  <dc:creator>Lucas Bergeron</dc:creator>
  <cp:lastModifiedBy>Lucas Bergeron</cp:lastModifiedBy>
  <cp:revision>52</cp:revision>
  <dcterms:created xsi:type="dcterms:W3CDTF">2019-02-26T17:34:34Z</dcterms:created>
  <dcterms:modified xsi:type="dcterms:W3CDTF">2019-04-06T18:10:04Z</dcterms:modified>
</cp:coreProperties>
</file>